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2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3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notesSlides/notesSlide4.xml" ContentType="application/vnd.openxmlformats-officedocument.presentationml.notesSlide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notesSlides/notesSlide5.xml" ContentType="application/vnd.openxmlformats-officedocument.presentationml.notesSlide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9" r:id="rId2"/>
  </p:sldMasterIdLst>
  <p:notesMasterIdLst>
    <p:notesMasterId r:id="rId19"/>
  </p:notesMasterIdLst>
  <p:sldIdLst>
    <p:sldId id="287" r:id="rId3"/>
    <p:sldId id="259" r:id="rId4"/>
    <p:sldId id="288" r:id="rId5"/>
    <p:sldId id="261" r:id="rId6"/>
    <p:sldId id="263" r:id="rId7"/>
    <p:sldId id="289" r:id="rId8"/>
    <p:sldId id="290" r:id="rId9"/>
    <p:sldId id="291" r:id="rId10"/>
    <p:sldId id="267" r:id="rId11"/>
    <p:sldId id="269" r:id="rId12"/>
    <p:sldId id="273" r:id="rId13"/>
    <p:sldId id="296" r:id="rId14"/>
    <p:sldId id="275" r:id="rId15"/>
    <p:sldId id="299" r:id="rId16"/>
    <p:sldId id="285" r:id="rId17"/>
    <p:sldId id="286" r:id="rId18"/>
  </p:sldIdLst>
  <p:sldSz cx="12192000" cy="6858000"/>
  <p:notesSz cx="7104063" cy="10234613"/>
  <p:embeddedFontLst>
    <p:embeddedFont>
      <p:font typeface="方正隶变_GBK" panose="02010600030101010101" charset="-122"/>
      <p:regular r:id="rId20"/>
    </p:embeddedFont>
    <p:embeddedFont>
      <p:font typeface="MS PGothic" panose="020B0600070205080204" pitchFamily="34" charset="-128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Segoe UI Emoji" panose="020B0502040204020203" pitchFamily="34" charset="0"/>
      <p:regular r:id="rId26"/>
    </p:embeddedFont>
    <p:embeddedFont>
      <p:font typeface="黑体" panose="02010609060101010101" pitchFamily="49" charset="-122"/>
      <p:regular r:id="rId27"/>
    </p:embeddedFont>
    <p:embeddedFont>
      <p:font typeface="微软雅黑" panose="020B0503020204020204" pitchFamily="34" charset="-122"/>
      <p:regular r:id="rId28"/>
      <p:bold r:id="rId29"/>
    </p:embeddedFont>
    <p:embeddedFont>
      <p:font typeface="Malgun Gothic" panose="020B0503020000020004" pitchFamily="34" charset="-127"/>
      <p:regular r:id="rId30"/>
      <p:bold r:id="rId31"/>
    </p:embeddedFont>
    <p:embeddedFont>
      <p:font typeface="Raleway" panose="020B0003030101060003" pitchFamily="34" charset="0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2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FC88612-8830-4E16-9B74-7CA81567B3AE}" type="slidenum">
              <a:rPr lang="zh-CN" altLang="en-US" smtClean="0"/>
              <a:t>9</a:t>
            </a:fld>
            <a:endParaRPr lang="zh-CN" alt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3106738"/>
            <a:ext cx="12192000" cy="3751262"/>
          </a:xfrm>
          <a:prstGeom prst="rect">
            <a:avLst/>
          </a:prstGeom>
          <a:solidFill>
            <a:srgbClr val="2169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9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0" y="1458913"/>
            <a:ext cx="5443538" cy="537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2971800" y="3447256"/>
            <a:ext cx="6415850" cy="1086803"/>
          </a:xfrm>
        </p:spPr>
        <p:txBody>
          <a:bodyPr anchor="ctr">
            <a:normAutofit/>
          </a:bodyPr>
          <a:lstStyle>
            <a:lvl1pPr algn="ctr">
              <a:defRPr sz="7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5050536" y="4573034"/>
            <a:ext cx="7120128" cy="872170"/>
          </a:xfrm>
        </p:spPr>
        <p:txBody>
          <a:bodyPr anchor="ctr">
            <a:normAutofit/>
          </a:bodyPr>
          <a:lstStyle>
            <a:lvl1pPr marL="0" indent="0" algn="r">
              <a:buNone/>
              <a:defRPr sz="4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6CE23-6A48-4B71-BE35-623C397B9E6F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65C0E-7746-4B25-BBE9-E5DDC74B03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4"/>
          <p:cNvSpPr txBox="1"/>
          <p:nvPr/>
        </p:nvSpPr>
        <p:spPr bwMode="auto">
          <a:xfrm>
            <a:off x="7932738" y="1458913"/>
            <a:ext cx="4148137" cy="185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3000" b="1" dirty="0" smtClean="0">
                <a:solidFill>
                  <a:srgbClr val="2169A7"/>
                </a:solidFill>
                <a:latin typeface="Segoe UI Emoji" panose="020B0502040204020203" pitchFamily="34" charset="0"/>
              </a:rPr>
              <a:t>2017</a:t>
            </a:r>
            <a:endParaRPr lang="zh-CN" altLang="en-US" sz="13000" b="1" dirty="0">
              <a:solidFill>
                <a:srgbClr val="2169A7"/>
              </a:solidFill>
              <a:latin typeface="Segoe UI Emoji" panose="020B0502040204020203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6CE23-6A48-4B71-BE35-623C397B9E6F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65C0E-7746-4B25-BBE9-E5DDC74B03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372533"/>
            <a:ext cx="10515599" cy="5765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000" y="646522"/>
            <a:ext cx="5264104" cy="5905449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14699" cy="6858000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ph type="ctrTitle" hasCustomPrompt="1"/>
          </p:nvPr>
        </p:nvSpPr>
        <p:spPr>
          <a:xfrm>
            <a:off x="5702300" y="2984500"/>
            <a:ext cx="6134100" cy="1132160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chemeClr val="accent4"/>
                </a:solidFill>
              </a:defRPr>
            </a:lvl1pPr>
          </a:lstStyle>
          <a:p>
            <a:r>
              <a:rPr lang="zh-CN" altLang="en-US" dirty="0"/>
              <a:t>单击此处</a:t>
            </a:r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5702300" y="2093072"/>
            <a:ext cx="6134100" cy="827881"/>
          </a:xfrm>
        </p:spPr>
        <p:txBody>
          <a:bodyPr anchor="b" anchorCtr="0">
            <a:normAutofit/>
          </a:bodyPr>
          <a:lstStyle>
            <a:lvl1pPr marL="0" indent="0" algn="r">
              <a:buNone/>
              <a:defRPr sz="32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2017/12/8</a:t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直接连接符 15"/>
          <p:cNvCxnSpPr/>
          <p:nvPr/>
        </p:nvCxnSpPr>
        <p:spPr>
          <a:xfrm>
            <a:off x="5702300" y="4122080"/>
            <a:ext cx="6134100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2017/12/8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0" y="1714501"/>
            <a:ext cx="1219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 flipH="1">
            <a:off x="15520" y="0"/>
            <a:ext cx="1217648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flipH="1">
            <a:off x="7152117" y="0"/>
            <a:ext cx="5039883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grpSp>
        <p:nvGrpSpPr>
          <p:cNvPr id="9" name="组合 8"/>
          <p:cNvGrpSpPr/>
          <p:nvPr/>
        </p:nvGrpSpPr>
        <p:grpSpPr>
          <a:xfrm>
            <a:off x="7440149" y="2561596"/>
            <a:ext cx="1734808" cy="1734808"/>
            <a:chOff x="7440149" y="1928533"/>
            <a:chExt cx="1734808" cy="1734808"/>
          </a:xfrm>
        </p:grpSpPr>
        <p:sp>
          <p:nvSpPr>
            <p:cNvPr id="10" name="椭圆 9"/>
            <p:cNvSpPr/>
            <p:nvPr/>
          </p:nvSpPr>
          <p:spPr>
            <a:xfrm flipH="1">
              <a:off x="7440149" y="1928533"/>
              <a:ext cx="1734808" cy="17348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1" name="KSO_Shape"/>
            <p:cNvSpPr/>
            <p:nvPr/>
          </p:nvSpPr>
          <p:spPr bwMode="auto">
            <a:xfrm flipH="1">
              <a:off x="7712717" y="2428554"/>
              <a:ext cx="1115123" cy="765713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3200" dirty="0">
                <a:solidFill>
                  <a:srgbClr val="FFFFFF"/>
                </a:solidFill>
                <a:ea typeface="微软雅黑" panose="020B050302020402020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21266" y="2002632"/>
            <a:ext cx="6320267" cy="2852737"/>
          </a:xfrm>
        </p:spPr>
        <p:txBody>
          <a:bodyPr anchor="ctr" anchorCtr="0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1714501"/>
            <a:ext cx="1219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 anchorCtr="0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0" y="1714501"/>
            <a:ext cx="1219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2343059" y="1246476"/>
            <a:ext cx="2385042" cy="2385042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accent1">
                  <a:lumMod val="9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8900000" scaled="0"/>
          </a:gradFill>
          <a:ln>
            <a:noFill/>
          </a:ln>
          <a:scene3d>
            <a:camera prst="orthographicFront"/>
            <a:lightRig rig="threePt" dir="t"/>
          </a:scene3d>
          <a:sp3d>
            <a:bevelT w="635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7" name="椭圆 6"/>
          <p:cNvSpPr/>
          <p:nvPr/>
        </p:nvSpPr>
        <p:spPr>
          <a:xfrm>
            <a:off x="1361596" y="4388268"/>
            <a:ext cx="903568" cy="903568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04800" dist="50800" dir="8100000" algn="tr" rotWithShape="0">
              <a:schemeClr val="accent5">
                <a:alpha val="39000"/>
              </a:schemeClr>
            </a:outerShdw>
          </a:effectLst>
          <a:scene3d>
            <a:camera prst="orthographicFront"/>
            <a:lightRig rig="threePt" dir="t"/>
          </a:scene3d>
          <a:sp3d>
            <a:bevelT w="635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8" name="椭圆 7"/>
          <p:cNvSpPr/>
          <p:nvPr/>
        </p:nvSpPr>
        <p:spPr>
          <a:xfrm>
            <a:off x="2531865" y="676908"/>
            <a:ext cx="366369" cy="36636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04800" dist="50800" dir="8100000" algn="tr" rotWithShape="0">
              <a:schemeClr val="accent5">
                <a:alpha val="39000"/>
              </a:schemeClr>
            </a:outerShdw>
          </a:effectLst>
          <a:scene3d>
            <a:camera prst="orthographicFront"/>
            <a:lightRig rig="threePt" dir="t"/>
          </a:scene3d>
          <a:sp3d>
            <a:bevelT w="635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9" name="椭圆 8"/>
          <p:cNvSpPr/>
          <p:nvPr/>
        </p:nvSpPr>
        <p:spPr>
          <a:xfrm>
            <a:off x="6511436" y="3573345"/>
            <a:ext cx="366369" cy="366369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accent1">
                  <a:lumMod val="9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8900000" scaled="0"/>
          </a:gradFill>
          <a:ln>
            <a:noFill/>
          </a:ln>
          <a:scene3d>
            <a:camera prst="orthographicFront"/>
            <a:lightRig rig="threePt" dir="t"/>
          </a:scene3d>
          <a:sp3d>
            <a:bevelT w="635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10" name="椭圆 9"/>
          <p:cNvSpPr/>
          <p:nvPr/>
        </p:nvSpPr>
        <p:spPr>
          <a:xfrm>
            <a:off x="7137773" y="1772793"/>
            <a:ext cx="795559" cy="795559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accent1">
                  <a:lumMod val="9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8900000" scaled="0"/>
          </a:gradFill>
          <a:ln>
            <a:noFill/>
          </a:ln>
          <a:scene3d>
            <a:camera prst="orthographicFront"/>
            <a:lightRig rig="threePt" dir="t"/>
          </a:scene3d>
          <a:sp3d>
            <a:bevelT w="635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11" name="椭圆 10"/>
          <p:cNvSpPr/>
          <p:nvPr/>
        </p:nvSpPr>
        <p:spPr>
          <a:xfrm>
            <a:off x="3587377" y="4499276"/>
            <a:ext cx="267453" cy="267453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accent1">
                  <a:lumMod val="9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8900000" scaled="0"/>
          </a:gradFill>
          <a:ln>
            <a:noFill/>
          </a:ln>
          <a:scene3d>
            <a:camera prst="orthographicFront"/>
            <a:lightRig rig="threePt" dir="t"/>
          </a:scene3d>
          <a:sp3d>
            <a:bevelT w="635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12" name="椭圆 11"/>
          <p:cNvSpPr/>
          <p:nvPr/>
        </p:nvSpPr>
        <p:spPr>
          <a:xfrm>
            <a:off x="593050" y="5815435"/>
            <a:ext cx="350378" cy="350378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accent1">
                  <a:lumMod val="9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8900000" scaled="0"/>
          </a:gradFill>
          <a:ln>
            <a:noFill/>
          </a:ln>
          <a:scene3d>
            <a:camera prst="orthographicFront"/>
            <a:lightRig rig="threePt" dir="t"/>
          </a:scene3d>
          <a:sp3d>
            <a:bevelT w="635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13" name="椭圆 12"/>
          <p:cNvSpPr/>
          <p:nvPr/>
        </p:nvSpPr>
        <p:spPr>
          <a:xfrm>
            <a:off x="6046381" y="1406424"/>
            <a:ext cx="366369" cy="36636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04800" dist="50800" dir="8100000" algn="tr" rotWithShape="0">
              <a:schemeClr val="accent5">
                <a:alpha val="39000"/>
              </a:schemeClr>
            </a:outerShdw>
          </a:effectLst>
          <a:scene3d>
            <a:camera prst="orthographicFront"/>
            <a:lightRig rig="threePt" dir="t"/>
          </a:scene3d>
          <a:sp3d>
            <a:bevelT w="635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14" name="椭圆 13"/>
          <p:cNvSpPr/>
          <p:nvPr/>
        </p:nvSpPr>
        <p:spPr>
          <a:xfrm>
            <a:off x="6065732" y="6014569"/>
            <a:ext cx="183185" cy="18318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04800" dist="50800" dir="8100000" algn="tr" rotWithShape="0">
              <a:schemeClr val="accent5">
                <a:alpha val="39000"/>
              </a:schemeClr>
            </a:outerShdw>
          </a:effectLst>
          <a:scene3d>
            <a:camera prst="orthographicFront"/>
            <a:lightRig rig="threePt" dir="t"/>
          </a:scene3d>
          <a:sp3d>
            <a:bevelT w="635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15" name="椭圆 14"/>
          <p:cNvSpPr/>
          <p:nvPr/>
        </p:nvSpPr>
        <p:spPr>
          <a:xfrm>
            <a:off x="4782532" y="4188623"/>
            <a:ext cx="1051486" cy="1051486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accent1">
                  <a:lumMod val="9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8900000" scaled="0"/>
          </a:gradFill>
          <a:ln>
            <a:noFill/>
          </a:ln>
          <a:scene3d>
            <a:camera prst="orthographicFront"/>
            <a:lightRig rig="threePt" dir="t"/>
          </a:scene3d>
          <a:sp3d>
            <a:bevelT w="635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137773" y="4035805"/>
            <a:ext cx="4876800" cy="2224455"/>
          </a:xfrm>
        </p:spPr>
        <p:txBody>
          <a:bodyPr>
            <a:normAutofit/>
          </a:bodyPr>
          <a:lstStyle>
            <a:lvl1pPr algn="ctr">
              <a:defRPr sz="7200" b="1">
                <a:solidFill>
                  <a:schemeClr val="accent4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4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2.77778E-6 2.422E-6 L 0.39375 -0.33797 " pathEditMode="relative" rAng="0" ptsTypes="AA">
                                      <p:cBhvr>
                                        <p:cTn id="13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88" y="-1689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22222E-6 1.18319E-6 L 0.21702 -0.37071 " pathEditMode="relative" rAng="0" ptsTypes="AA">
                                      <p:cBhvr>
                                        <p:cTn id="22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51" y="-1853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5E-6 2.09762E-6 L -0.18855 -1.11369 " pathEditMode="relative" rAng="0" ptsTypes="AA">
                                      <p:cBhvr>
                                        <p:cTn id="31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-5570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11111E-6 4.44444E-6 L 0.12309 0.575 " pathEditMode="relative" rAng="0" ptsTypes="AA">
                                      <p:cBhvr>
                                        <p:cTn id="40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287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7" grpId="1" bldLvl="0" animBg="1"/>
      <p:bldP spid="7" grpId="2" bldLvl="0" animBg="1"/>
      <p:bldP spid="8" grpId="0" bldLvl="0" animBg="1"/>
      <p:bldP spid="8" grpId="1" bldLvl="0" animBg="1"/>
      <p:bldP spid="8" grpId="2" bldLvl="0" animBg="1"/>
      <p:bldP spid="13" grpId="0" bldLvl="0" animBg="1"/>
      <p:bldP spid="13" grpId="1" bldLvl="0" animBg="1"/>
      <p:bldP spid="13" grpId="2" bldLvl="0" animBg="1"/>
      <p:bldP spid="14" grpId="0" bldLvl="0" animBg="1"/>
      <p:bldP spid="14" grpId="1" bldLvl="0" animBg="1"/>
      <p:bldP spid="14" grpId="2" bldLvl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2017/12/8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0" y="2150068"/>
            <a:ext cx="5642517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6CE23-6A48-4B71-BE35-623C397B9E6F}" type="datetimeFigureOut">
              <a:rPr lang="zh-CN" altLang="en-US" smtClean="0"/>
              <a:t>2017/12/8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65C0E-7746-4B25-BBE9-E5DDC74B03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2017/12/8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7"/>
          <p:cNvGrpSpPr/>
          <p:nvPr/>
        </p:nvGrpSpPr>
        <p:grpSpPr bwMode="auto">
          <a:xfrm>
            <a:off x="2144713" y="2070100"/>
            <a:ext cx="7988300" cy="2717800"/>
            <a:chOff x="2621623" y="2070100"/>
            <a:chExt cx="7988320" cy="2717800"/>
          </a:xfrm>
        </p:grpSpPr>
        <p:sp>
          <p:nvSpPr>
            <p:cNvPr id="18" name="矩形 17"/>
            <p:cNvSpPr/>
            <p:nvPr/>
          </p:nvSpPr>
          <p:spPr>
            <a:xfrm>
              <a:off x="2621623" y="2070100"/>
              <a:ext cx="7988320" cy="27178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bg1"/>
              </a:solidFill>
            </a:ln>
            <a:effectLst>
              <a:outerShdw blurRad="152400" dist="63500" dir="8100000" algn="tr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190">
                <a:solidFill>
                  <a:prstClr val="white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747035" y="2209800"/>
              <a:ext cx="7737494" cy="2438400"/>
            </a:xfrm>
            <a:prstGeom prst="rect">
              <a:avLst/>
            </a:prstGeom>
            <a:solidFill>
              <a:srgbClr val="2169A7"/>
            </a:solidFill>
            <a:ln w="12700">
              <a:solidFill>
                <a:schemeClr val="bg1"/>
              </a:solidFill>
            </a:ln>
            <a:effectLst>
              <a:outerShdw blurRad="152400" dist="63500" dir="8100000" algn="tr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190">
                <a:solidFill>
                  <a:prstClr val="white"/>
                </a:solidFill>
              </a:endParaRPr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4225925" y="2752725"/>
            <a:ext cx="0" cy="13525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任意多边形 20"/>
          <p:cNvSpPr>
            <a:spLocks noChangeAspect="1"/>
          </p:cNvSpPr>
          <p:nvPr/>
        </p:nvSpPr>
        <p:spPr>
          <a:xfrm>
            <a:off x="3065463" y="2960688"/>
            <a:ext cx="1092200" cy="949325"/>
          </a:xfrm>
          <a:custGeom>
            <a:avLst/>
            <a:gdLst>
              <a:gd name="connsiteX0" fmla="*/ 2136838 w 4244134"/>
              <a:gd name="connsiteY0" fmla="*/ 2537631 h 3693319"/>
              <a:gd name="connsiteX1" fmla="*/ 2299844 w 4244134"/>
              <a:gd name="connsiteY1" fmla="*/ 2700637 h 3693319"/>
              <a:gd name="connsiteX2" fmla="*/ 2462850 w 4244134"/>
              <a:gd name="connsiteY2" fmla="*/ 2537631 h 3693319"/>
              <a:gd name="connsiteX3" fmla="*/ 616723 w 4244134"/>
              <a:gd name="connsiteY3" fmla="*/ 1748051 h 3693319"/>
              <a:gd name="connsiteX4" fmla="*/ 2488723 w 4244134"/>
              <a:gd name="connsiteY4" fmla="*/ 1748051 h 3693319"/>
              <a:gd name="connsiteX5" fmla="*/ 2488723 w 4244134"/>
              <a:gd name="connsiteY5" fmla="*/ 1884677 h 3693319"/>
              <a:gd name="connsiteX6" fmla="*/ 616723 w 4244134"/>
              <a:gd name="connsiteY6" fmla="*/ 1884677 h 3693319"/>
              <a:gd name="connsiteX7" fmla="*/ 616723 w 4244134"/>
              <a:gd name="connsiteY7" fmla="*/ 1421574 h 3693319"/>
              <a:gd name="connsiteX8" fmla="*/ 2488723 w 4244134"/>
              <a:gd name="connsiteY8" fmla="*/ 1421574 h 3693319"/>
              <a:gd name="connsiteX9" fmla="*/ 2488723 w 4244134"/>
              <a:gd name="connsiteY9" fmla="*/ 1558200 h 3693319"/>
              <a:gd name="connsiteX10" fmla="*/ 616723 w 4244134"/>
              <a:gd name="connsiteY10" fmla="*/ 1558200 h 3693319"/>
              <a:gd name="connsiteX11" fmla="*/ 616723 w 4244134"/>
              <a:gd name="connsiteY11" fmla="*/ 1095097 h 3693319"/>
              <a:gd name="connsiteX12" fmla="*/ 2488723 w 4244134"/>
              <a:gd name="connsiteY12" fmla="*/ 1095097 h 3693319"/>
              <a:gd name="connsiteX13" fmla="*/ 2488723 w 4244134"/>
              <a:gd name="connsiteY13" fmla="*/ 1231723 h 3693319"/>
              <a:gd name="connsiteX14" fmla="*/ 616723 w 4244134"/>
              <a:gd name="connsiteY14" fmla="*/ 1231723 h 3693319"/>
              <a:gd name="connsiteX15" fmla="*/ 204718 w 4244134"/>
              <a:gd name="connsiteY15" fmla="*/ 204718 h 3693319"/>
              <a:gd name="connsiteX16" fmla="*/ 204718 w 4244134"/>
              <a:gd name="connsiteY16" fmla="*/ 3488601 h 3693319"/>
              <a:gd name="connsiteX17" fmla="*/ 2907082 w 4244134"/>
              <a:gd name="connsiteY17" fmla="*/ 3488601 h 3693319"/>
              <a:gd name="connsiteX18" fmla="*/ 2907082 w 4244134"/>
              <a:gd name="connsiteY18" fmla="*/ 3096000 h 3693319"/>
              <a:gd name="connsiteX19" fmla="*/ 2907082 w 4244134"/>
              <a:gd name="connsiteY19" fmla="*/ 2973318 h 3693319"/>
              <a:gd name="connsiteX20" fmla="*/ 2907082 w 4244134"/>
              <a:gd name="connsiteY20" fmla="*/ 2619924 h 3693319"/>
              <a:gd name="connsiteX21" fmla="*/ 2302633 w 4244134"/>
              <a:gd name="connsiteY21" fmla="*/ 3224372 h 3693319"/>
              <a:gd name="connsiteX22" fmla="*/ 2288873 w 4244134"/>
              <a:gd name="connsiteY22" fmla="*/ 3210611 h 3693319"/>
              <a:gd name="connsiteX23" fmla="*/ 2286083 w 4244134"/>
              <a:gd name="connsiteY23" fmla="*/ 3213400 h 3693319"/>
              <a:gd name="connsiteX24" fmla="*/ 1610314 w 4244134"/>
              <a:gd name="connsiteY24" fmla="*/ 2537631 h 3693319"/>
              <a:gd name="connsiteX25" fmla="*/ 616723 w 4244134"/>
              <a:gd name="connsiteY25" fmla="*/ 2537631 h 3693319"/>
              <a:gd name="connsiteX26" fmla="*/ 616723 w 4244134"/>
              <a:gd name="connsiteY26" fmla="*/ 2401005 h 3693319"/>
              <a:gd name="connsiteX27" fmla="*/ 1473688 w 4244134"/>
              <a:gd name="connsiteY27" fmla="*/ 2401005 h 3693319"/>
              <a:gd name="connsiteX28" fmla="*/ 1340342 w 4244134"/>
              <a:gd name="connsiteY28" fmla="*/ 2267659 h 3693319"/>
              <a:gd name="connsiteX29" fmla="*/ 1396846 w 4244134"/>
              <a:gd name="connsiteY29" fmla="*/ 2211154 h 3693319"/>
              <a:gd name="connsiteX30" fmla="*/ 616723 w 4244134"/>
              <a:gd name="connsiteY30" fmla="*/ 2211154 h 3693319"/>
              <a:gd name="connsiteX31" fmla="*/ 616723 w 4244134"/>
              <a:gd name="connsiteY31" fmla="*/ 2074528 h 3693319"/>
              <a:gd name="connsiteX32" fmla="*/ 1533472 w 4244134"/>
              <a:gd name="connsiteY32" fmla="*/ 2074528 h 3693319"/>
              <a:gd name="connsiteX33" fmla="*/ 1603604 w 4244134"/>
              <a:gd name="connsiteY33" fmla="*/ 2004396 h 3693319"/>
              <a:gd name="connsiteX34" fmla="*/ 1673735 w 4244134"/>
              <a:gd name="connsiteY34" fmla="*/ 2074528 h 3693319"/>
              <a:gd name="connsiteX35" fmla="*/ 2488723 w 4244134"/>
              <a:gd name="connsiteY35" fmla="*/ 2074528 h 3693319"/>
              <a:gd name="connsiteX36" fmla="*/ 2488723 w 4244134"/>
              <a:gd name="connsiteY36" fmla="*/ 2211154 h 3693319"/>
              <a:gd name="connsiteX37" fmla="*/ 1810361 w 4244134"/>
              <a:gd name="connsiteY37" fmla="*/ 2211154 h 3693319"/>
              <a:gd name="connsiteX38" fmla="*/ 2000212 w 4244134"/>
              <a:gd name="connsiteY38" fmla="*/ 2401005 h 3693319"/>
              <a:gd name="connsiteX39" fmla="*/ 2488723 w 4244134"/>
              <a:gd name="connsiteY39" fmla="*/ 2401005 h 3693319"/>
              <a:gd name="connsiteX40" fmla="*/ 2488723 w 4244134"/>
              <a:gd name="connsiteY40" fmla="*/ 2511758 h 3693319"/>
              <a:gd name="connsiteX41" fmla="*/ 2907082 w 4244134"/>
              <a:gd name="connsiteY41" fmla="*/ 2093399 h 3693319"/>
              <a:gd name="connsiteX42" fmla="*/ 2907082 w 4244134"/>
              <a:gd name="connsiteY42" fmla="*/ 204718 h 3693319"/>
              <a:gd name="connsiteX43" fmla="*/ 0 w 4244134"/>
              <a:gd name="connsiteY43" fmla="*/ 0 h 3693319"/>
              <a:gd name="connsiteX44" fmla="*/ 204718 w 4244134"/>
              <a:gd name="connsiteY44" fmla="*/ 0 h 3693319"/>
              <a:gd name="connsiteX45" fmla="*/ 204718 w 4244134"/>
              <a:gd name="connsiteY45" fmla="*/ 1 h 3693319"/>
              <a:gd name="connsiteX46" fmla="*/ 2907082 w 4244134"/>
              <a:gd name="connsiteY46" fmla="*/ 1 h 3693319"/>
              <a:gd name="connsiteX47" fmla="*/ 2907082 w 4244134"/>
              <a:gd name="connsiteY47" fmla="*/ 0 h 3693319"/>
              <a:gd name="connsiteX48" fmla="*/ 3111799 w 4244134"/>
              <a:gd name="connsiteY48" fmla="*/ 0 h 3693319"/>
              <a:gd name="connsiteX49" fmla="*/ 3111799 w 4244134"/>
              <a:gd name="connsiteY49" fmla="*/ 1888682 h 3693319"/>
              <a:gd name="connsiteX50" fmla="*/ 3980872 w 4244134"/>
              <a:gd name="connsiteY50" fmla="*/ 1019609 h 3693319"/>
              <a:gd name="connsiteX51" fmla="*/ 4244134 w 4244134"/>
              <a:gd name="connsiteY51" fmla="*/ 1282871 h 3693319"/>
              <a:gd name="connsiteX52" fmla="*/ 3111799 w 4244134"/>
              <a:gd name="connsiteY52" fmla="*/ 2415207 h 3693319"/>
              <a:gd name="connsiteX53" fmla="*/ 3111799 w 4244134"/>
              <a:gd name="connsiteY53" fmla="*/ 2973318 h 3693319"/>
              <a:gd name="connsiteX54" fmla="*/ 3111799 w 4244134"/>
              <a:gd name="connsiteY54" fmla="*/ 3096000 h 3693319"/>
              <a:gd name="connsiteX55" fmla="*/ 3111799 w 4244134"/>
              <a:gd name="connsiteY55" fmla="*/ 3693319 h 3693319"/>
              <a:gd name="connsiteX56" fmla="*/ 2907082 w 4244134"/>
              <a:gd name="connsiteY56" fmla="*/ 3693319 h 3693319"/>
              <a:gd name="connsiteX57" fmla="*/ 2907082 w 4244134"/>
              <a:gd name="connsiteY57" fmla="*/ 3693318 h 3693319"/>
              <a:gd name="connsiteX58" fmla="*/ 1 w 4244134"/>
              <a:gd name="connsiteY58" fmla="*/ 3693318 h 3693319"/>
              <a:gd name="connsiteX59" fmla="*/ 1 w 4244134"/>
              <a:gd name="connsiteY59" fmla="*/ 3636000 h 3693319"/>
              <a:gd name="connsiteX60" fmla="*/ 0 w 4244134"/>
              <a:gd name="connsiteY60" fmla="*/ 3636000 h 369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4244134" h="3693319">
                <a:moveTo>
                  <a:pt x="2136838" y="2537631"/>
                </a:moveTo>
                <a:lnTo>
                  <a:pt x="2299844" y="2700637"/>
                </a:lnTo>
                <a:lnTo>
                  <a:pt x="2462850" y="2537631"/>
                </a:lnTo>
                <a:close/>
                <a:moveTo>
                  <a:pt x="616723" y="1748051"/>
                </a:moveTo>
                <a:lnTo>
                  <a:pt x="2488723" y="1748051"/>
                </a:lnTo>
                <a:lnTo>
                  <a:pt x="2488723" y="1884677"/>
                </a:lnTo>
                <a:lnTo>
                  <a:pt x="616723" y="1884677"/>
                </a:lnTo>
                <a:close/>
                <a:moveTo>
                  <a:pt x="616723" y="1421574"/>
                </a:moveTo>
                <a:lnTo>
                  <a:pt x="2488723" y="1421574"/>
                </a:lnTo>
                <a:lnTo>
                  <a:pt x="2488723" y="1558200"/>
                </a:lnTo>
                <a:lnTo>
                  <a:pt x="616723" y="1558200"/>
                </a:lnTo>
                <a:close/>
                <a:moveTo>
                  <a:pt x="616723" y="1095097"/>
                </a:moveTo>
                <a:lnTo>
                  <a:pt x="2488723" y="1095097"/>
                </a:lnTo>
                <a:lnTo>
                  <a:pt x="2488723" y="1231723"/>
                </a:lnTo>
                <a:lnTo>
                  <a:pt x="616723" y="1231723"/>
                </a:lnTo>
                <a:close/>
                <a:moveTo>
                  <a:pt x="204718" y="204718"/>
                </a:moveTo>
                <a:lnTo>
                  <a:pt x="204718" y="3488601"/>
                </a:lnTo>
                <a:lnTo>
                  <a:pt x="2907082" y="3488601"/>
                </a:lnTo>
                <a:lnTo>
                  <a:pt x="2907082" y="3096000"/>
                </a:lnTo>
                <a:lnTo>
                  <a:pt x="2907082" y="2973318"/>
                </a:lnTo>
                <a:lnTo>
                  <a:pt x="2907082" y="2619924"/>
                </a:lnTo>
                <a:lnTo>
                  <a:pt x="2302633" y="3224372"/>
                </a:lnTo>
                <a:lnTo>
                  <a:pt x="2288873" y="3210611"/>
                </a:lnTo>
                <a:lnTo>
                  <a:pt x="2286083" y="3213400"/>
                </a:lnTo>
                <a:lnTo>
                  <a:pt x="1610314" y="2537631"/>
                </a:lnTo>
                <a:lnTo>
                  <a:pt x="616723" y="2537631"/>
                </a:lnTo>
                <a:lnTo>
                  <a:pt x="616723" y="2401005"/>
                </a:lnTo>
                <a:lnTo>
                  <a:pt x="1473688" y="2401005"/>
                </a:lnTo>
                <a:lnTo>
                  <a:pt x="1340342" y="2267659"/>
                </a:lnTo>
                <a:lnTo>
                  <a:pt x="1396846" y="2211154"/>
                </a:lnTo>
                <a:lnTo>
                  <a:pt x="616723" y="2211154"/>
                </a:lnTo>
                <a:lnTo>
                  <a:pt x="616723" y="2074528"/>
                </a:lnTo>
                <a:lnTo>
                  <a:pt x="1533472" y="2074528"/>
                </a:lnTo>
                <a:lnTo>
                  <a:pt x="1603604" y="2004396"/>
                </a:lnTo>
                <a:lnTo>
                  <a:pt x="1673735" y="2074528"/>
                </a:lnTo>
                <a:lnTo>
                  <a:pt x="2488723" y="2074528"/>
                </a:lnTo>
                <a:lnTo>
                  <a:pt x="2488723" y="2211154"/>
                </a:lnTo>
                <a:lnTo>
                  <a:pt x="1810361" y="2211154"/>
                </a:lnTo>
                <a:lnTo>
                  <a:pt x="2000212" y="2401005"/>
                </a:lnTo>
                <a:lnTo>
                  <a:pt x="2488723" y="2401005"/>
                </a:lnTo>
                <a:lnTo>
                  <a:pt x="2488723" y="2511758"/>
                </a:lnTo>
                <a:lnTo>
                  <a:pt x="2907082" y="2093399"/>
                </a:lnTo>
                <a:lnTo>
                  <a:pt x="2907082" y="204718"/>
                </a:lnTo>
                <a:close/>
                <a:moveTo>
                  <a:pt x="0" y="0"/>
                </a:moveTo>
                <a:lnTo>
                  <a:pt x="204718" y="0"/>
                </a:lnTo>
                <a:lnTo>
                  <a:pt x="204718" y="1"/>
                </a:lnTo>
                <a:lnTo>
                  <a:pt x="2907082" y="1"/>
                </a:lnTo>
                <a:lnTo>
                  <a:pt x="2907082" y="0"/>
                </a:lnTo>
                <a:lnTo>
                  <a:pt x="3111799" y="0"/>
                </a:lnTo>
                <a:lnTo>
                  <a:pt x="3111799" y="1888682"/>
                </a:lnTo>
                <a:lnTo>
                  <a:pt x="3980872" y="1019609"/>
                </a:lnTo>
                <a:lnTo>
                  <a:pt x="4244134" y="1282871"/>
                </a:lnTo>
                <a:lnTo>
                  <a:pt x="3111799" y="2415207"/>
                </a:lnTo>
                <a:lnTo>
                  <a:pt x="3111799" y="2973318"/>
                </a:lnTo>
                <a:lnTo>
                  <a:pt x="3111799" y="3096000"/>
                </a:lnTo>
                <a:lnTo>
                  <a:pt x="3111799" y="3693319"/>
                </a:lnTo>
                <a:lnTo>
                  <a:pt x="2907082" y="3693319"/>
                </a:lnTo>
                <a:lnTo>
                  <a:pt x="2907082" y="3693318"/>
                </a:lnTo>
                <a:lnTo>
                  <a:pt x="1" y="3693318"/>
                </a:lnTo>
                <a:lnTo>
                  <a:pt x="1" y="3636000"/>
                </a:lnTo>
                <a:lnTo>
                  <a:pt x="0" y="3636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540250" y="3402267"/>
            <a:ext cx="3613150" cy="563308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40250" y="4105275"/>
            <a:ext cx="4754372" cy="342516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6CE23-6A48-4B71-BE35-623C397B9E6F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65C0E-7746-4B25-BBE9-E5DDC74B03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6CE23-6A48-4B71-BE35-623C397B9E6F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65C0E-7746-4B25-BBE9-E5DDC74B03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57366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50067"/>
            <a:ext cx="5157787" cy="353959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57366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50067"/>
            <a:ext cx="5183188" cy="353959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6CE23-6A48-4B71-BE35-623C397B9E6F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65C0E-7746-4B25-BBE9-E5DDC74B03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1147763"/>
            <a:ext cx="12192000" cy="4702175"/>
          </a:xfrm>
          <a:prstGeom prst="rect">
            <a:avLst/>
          </a:prstGeom>
          <a:solidFill>
            <a:srgbClr val="2169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11306175" y="6472238"/>
            <a:ext cx="75406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A6A6A6"/>
                </a:solidFill>
                <a:latin typeface="Simple-Line-Icons"/>
              </a:rPr>
              <a:t> </a:t>
            </a:r>
            <a:endParaRPr lang="en-US" altLang="zh-CN" sz="1800">
              <a:solidFill>
                <a:srgbClr val="A6A6A6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5798"/>
            <a:ext cx="3817112" cy="5725669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038600" y="2888869"/>
            <a:ext cx="7570534" cy="1325563"/>
          </a:xfrm>
        </p:spPr>
        <p:txBody>
          <a:bodyPr>
            <a:noAutofit/>
          </a:bodyPr>
          <a:lstStyle>
            <a:lvl1pPr>
              <a:defRPr sz="66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6CE23-6A48-4B71-BE35-623C397B9E6F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65C0E-7746-4B25-BBE9-E5DDC74B03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/>
        </p:nvSpPr>
        <p:spPr>
          <a:xfrm>
            <a:off x="0" y="6215063"/>
            <a:ext cx="3235325" cy="642937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直角三角形 5"/>
          <p:cNvSpPr/>
          <p:nvPr/>
        </p:nvSpPr>
        <p:spPr>
          <a:xfrm flipH="1">
            <a:off x="8982075" y="6215063"/>
            <a:ext cx="3217863" cy="644525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6CE23-6A48-4B71-BE35-623C397B9E6F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65C0E-7746-4B25-BBE9-E5DDC74B03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2017/12/8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460736" y="365125"/>
            <a:ext cx="893064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9457944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6CE23-6A48-4B71-BE35-623C397B9E6F}" type="datetimeFigureOut">
              <a:rPr lang="zh-CN" altLang="en-US" smtClean="0"/>
              <a:t>2017/12/8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65C0E-7746-4B25-BBE9-E5DDC74B03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ags" Target="../tags/tag4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4.jpeg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tags" Target="../tags/tag6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ags" Target="../tags/tag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6CE23-6A48-4B71-BE35-623C397B9E6F}" type="datetimeFigureOut">
              <a:rPr lang="zh-CN" altLang="en-US" smtClean="0"/>
              <a:t>2017/12/8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65C0E-7746-4B25-BBE9-E5DDC74B03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2169A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5520" y="0"/>
            <a:ext cx="1217648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2017/12/8</a:t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xStyles>
    <p:titleStyle>
      <a:lvl1pPr algn="l" defTabSz="1218565" rtl="0" eaLnBrk="1" latinLnBrk="0" hangingPunct="1"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7.png"/><Relationship Id="rId2" Type="http://schemas.openxmlformats.org/officeDocument/2006/relationships/tags" Target="../tags/tag7.xml"/><Relationship Id="rId1" Type="http://schemas.openxmlformats.org/officeDocument/2006/relationships/themeOverride" Target="../theme/themeOverride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49.xml"/><Relationship Id="rId5" Type="http://schemas.openxmlformats.org/officeDocument/2006/relationships/image" Target="../media/image18.pn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50.xml"/><Relationship Id="rId4" Type="http://schemas.openxmlformats.org/officeDocument/2006/relationships/slide" Target="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51.xml"/><Relationship Id="rId4" Type="http://schemas.openxmlformats.org/officeDocument/2006/relationships/slide" Target="slid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52.xml"/><Relationship Id="rId4" Type="http://schemas.openxmlformats.org/officeDocument/2006/relationships/slide" Target="slid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53.xml"/><Relationship Id="rId5" Type="http://schemas.openxmlformats.org/officeDocument/2006/relationships/slide" Target="slide4.xml"/><Relationship Id="rId4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5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5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7.xml"/><Relationship Id="rId13" Type="http://schemas.openxmlformats.org/officeDocument/2006/relationships/tags" Target="../tags/tag22.xml"/><Relationship Id="rId18" Type="http://schemas.openxmlformats.org/officeDocument/2006/relationships/notesSlide" Target="../notesSlides/notesSlide2.xml"/><Relationship Id="rId3" Type="http://schemas.openxmlformats.org/officeDocument/2006/relationships/tags" Target="../tags/tag12.xml"/><Relationship Id="rId7" Type="http://schemas.openxmlformats.org/officeDocument/2006/relationships/tags" Target="../tags/tag16.xml"/><Relationship Id="rId12" Type="http://schemas.openxmlformats.org/officeDocument/2006/relationships/tags" Target="../tags/tag21.xml"/><Relationship Id="rId17" Type="http://schemas.openxmlformats.org/officeDocument/2006/relationships/slideLayout" Target="../slideLayouts/slideLayout18.xml"/><Relationship Id="rId2" Type="http://schemas.openxmlformats.org/officeDocument/2006/relationships/tags" Target="../tags/tag11.xml"/><Relationship Id="rId16" Type="http://schemas.openxmlformats.org/officeDocument/2006/relationships/tags" Target="../tags/tag25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11" Type="http://schemas.openxmlformats.org/officeDocument/2006/relationships/tags" Target="../tags/tag20.xml"/><Relationship Id="rId5" Type="http://schemas.openxmlformats.org/officeDocument/2006/relationships/tags" Target="../tags/tag14.xml"/><Relationship Id="rId15" Type="http://schemas.openxmlformats.org/officeDocument/2006/relationships/tags" Target="../tags/tag24.xml"/><Relationship Id="rId10" Type="http://schemas.openxmlformats.org/officeDocument/2006/relationships/tags" Target="../tags/tag19.xml"/><Relationship Id="rId19" Type="http://schemas.openxmlformats.org/officeDocument/2006/relationships/image" Target="../media/image8.png"/><Relationship Id="rId4" Type="http://schemas.openxmlformats.org/officeDocument/2006/relationships/tags" Target="../tags/tag13.xml"/><Relationship Id="rId9" Type="http://schemas.openxmlformats.org/officeDocument/2006/relationships/tags" Target="../tags/tag18.xml"/><Relationship Id="rId14" Type="http://schemas.openxmlformats.org/officeDocument/2006/relationships/tags" Target="../tags/tag2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13" Type="http://schemas.openxmlformats.org/officeDocument/2006/relationships/tags" Target="../tags/tag38.xml"/><Relationship Id="rId3" Type="http://schemas.openxmlformats.org/officeDocument/2006/relationships/tags" Target="../tags/tag28.xml"/><Relationship Id="rId7" Type="http://schemas.openxmlformats.org/officeDocument/2006/relationships/tags" Target="../tags/tag32.xml"/><Relationship Id="rId12" Type="http://schemas.openxmlformats.org/officeDocument/2006/relationships/tags" Target="../tags/tag37.xml"/><Relationship Id="rId17" Type="http://schemas.openxmlformats.org/officeDocument/2006/relationships/notesSlide" Target="../notesSlides/notesSlide3.xml"/><Relationship Id="rId2" Type="http://schemas.openxmlformats.org/officeDocument/2006/relationships/tags" Target="../tags/tag27.xml"/><Relationship Id="rId16" Type="http://schemas.openxmlformats.org/officeDocument/2006/relationships/slideLayout" Target="../slideLayouts/slideLayout12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11" Type="http://schemas.openxmlformats.org/officeDocument/2006/relationships/tags" Target="../tags/tag36.xml"/><Relationship Id="rId5" Type="http://schemas.openxmlformats.org/officeDocument/2006/relationships/tags" Target="../tags/tag30.xml"/><Relationship Id="rId15" Type="http://schemas.openxmlformats.org/officeDocument/2006/relationships/tags" Target="../tags/tag40.xml"/><Relationship Id="rId10" Type="http://schemas.openxmlformats.org/officeDocument/2006/relationships/tags" Target="../tags/tag35.xml"/><Relationship Id="rId4" Type="http://schemas.openxmlformats.org/officeDocument/2006/relationships/tags" Target="../tags/tag29.xml"/><Relationship Id="rId9" Type="http://schemas.openxmlformats.org/officeDocument/2006/relationships/tags" Target="../tags/tag34.xml"/><Relationship Id="rId14" Type="http://schemas.openxmlformats.org/officeDocument/2006/relationships/tags" Target="../tags/tag3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slide" Target="slide5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1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slide" Target="slide6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tags" Target="../tags/tag54.xml"/><Relationship Id="rId18" Type="http://schemas.openxmlformats.org/officeDocument/2006/relationships/tags" Target="../tags/tag59.xml"/><Relationship Id="rId26" Type="http://schemas.openxmlformats.org/officeDocument/2006/relationships/tags" Target="../tags/tag67.xml"/><Relationship Id="rId39" Type="http://schemas.openxmlformats.org/officeDocument/2006/relationships/tags" Target="../tags/tag80.xml"/><Relationship Id="rId21" Type="http://schemas.openxmlformats.org/officeDocument/2006/relationships/tags" Target="../tags/tag62.xml"/><Relationship Id="rId34" Type="http://schemas.openxmlformats.org/officeDocument/2006/relationships/tags" Target="../tags/tag75.xml"/><Relationship Id="rId42" Type="http://schemas.openxmlformats.org/officeDocument/2006/relationships/hyperlink" Target="http://journey.yanj.cn/" TargetMode="External"/><Relationship Id="rId7" Type="http://schemas.openxmlformats.org/officeDocument/2006/relationships/tags" Target="../tags/tag48.xml"/><Relationship Id="rId2" Type="http://schemas.openxmlformats.org/officeDocument/2006/relationships/tags" Target="../tags/tag43.xml"/><Relationship Id="rId16" Type="http://schemas.openxmlformats.org/officeDocument/2006/relationships/tags" Target="../tags/tag57.xml"/><Relationship Id="rId20" Type="http://schemas.openxmlformats.org/officeDocument/2006/relationships/tags" Target="../tags/tag61.xml"/><Relationship Id="rId29" Type="http://schemas.openxmlformats.org/officeDocument/2006/relationships/tags" Target="../tags/tag70.xml"/><Relationship Id="rId41" Type="http://schemas.openxmlformats.org/officeDocument/2006/relationships/slideLayout" Target="../slideLayouts/slideLayout17.xml"/><Relationship Id="rId1" Type="http://schemas.openxmlformats.org/officeDocument/2006/relationships/tags" Target="../tags/tag42.xml"/><Relationship Id="rId6" Type="http://schemas.openxmlformats.org/officeDocument/2006/relationships/tags" Target="../tags/tag47.xml"/><Relationship Id="rId11" Type="http://schemas.openxmlformats.org/officeDocument/2006/relationships/tags" Target="../tags/tag52.xml"/><Relationship Id="rId24" Type="http://schemas.openxmlformats.org/officeDocument/2006/relationships/tags" Target="../tags/tag65.xml"/><Relationship Id="rId32" Type="http://schemas.openxmlformats.org/officeDocument/2006/relationships/tags" Target="../tags/tag73.xml"/><Relationship Id="rId37" Type="http://schemas.openxmlformats.org/officeDocument/2006/relationships/tags" Target="../tags/tag78.xml"/><Relationship Id="rId40" Type="http://schemas.openxmlformats.org/officeDocument/2006/relationships/tags" Target="../tags/tag81.xml"/><Relationship Id="rId5" Type="http://schemas.openxmlformats.org/officeDocument/2006/relationships/tags" Target="../tags/tag46.xml"/><Relationship Id="rId15" Type="http://schemas.openxmlformats.org/officeDocument/2006/relationships/tags" Target="../tags/tag56.xml"/><Relationship Id="rId23" Type="http://schemas.openxmlformats.org/officeDocument/2006/relationships/tags" Target="../tags/tag64.xml"/><Relationship Id="rId28" Type="http://schemas.openxmlformats.org/officeDocument/2006/relationships/tags" Target="../tags/tag69.xml"/><Relationship Id="rId36" Type="http://schemas.openxmlformats.org/officeDocument/2006/relationships/tags" Target="../tags/tag77.xml"/><Relationship Id="rId10" Type="http://schemas.openxmlformats.org/officeDocument/2006/relationships/tags" Target="../tags/tag51.xml"/><Relationship Id="rId19" Type="http://schemas.openxmlformats.org/officeDocument/2006/relationships/tags" Target="../tags/tag60.xml"/><Relationship Id="rId31" Type="http://schemas.openxmlformats.org/officeDocument/2006/relationships/tags" Target="../tags/tag72.xml"/><Relationship Id="rId44" Type="http://schemas.openxmlformats.org/officeDocument/2006/relationships/slide" Target="slide9.xml"/><Relationship Id="rId4" Type="http://schemas.openxmlformats.org/officeDocument/2006/relationships/tags" Target="../tags/tag45.xml"/><Relationship Id="rId9" Type="http://schemas.openxmlformats.org/officeDocument/2006/relationships/tags" Target="../tags/tag50.xml"/><Relationship Id="rId14" Type="http://schemas.openxmlformats.org/officeDocument/2006/relationships/tags" Target="../tags/tag55.xml"/><Relationship Id="rId22" Type="http://schemas.openxmlformats.org/officeDocument/2006/relationships/tags" Target="../tags/tag63.xml"/><Relationship Id="rId27" Type="http://schemas.openxmlformats.org/officeDocument/2006/relationships/tags" Target="../tags/tag68.xml"/><Relationship Id="rId30" Type="http://schemas.openxmlformats.org/officeDocument/2006/relationships/tags" Target="../tags/tag71.xml"/><Relationship Id="rId35" Type="http://schemas.openxmlformats.org/officeDocument/2006/relationships/tags" Target="../tags/tag76.xml"/><Relationship Id="rId43" Type="http://schemas.openxmlformats.org/officeDocument/2006/relationships/image" Target="../media/image10.jpeg"/><Relationship Id="rId8" Type="http://schemas.openxmlformats.org/officeDocument/2006/relationships/tags" Target="../tags/tag49.xml"/><Relationship Id="rId3" Type="http://schemas.openxmlformats.org/officeDocument/2006/relationships/tags" Target="../tags/tag44.xml"/><Relationship Id="rId12" Type="http://schemas.openxmlformats.org/officeDocument/2006/relationships/tags" Target="../tags/tag53.xml"/><Relationship Id="rId17" Type="http://schemas.openxmlformats.org/officeDocument/2006/relationships/tags" Target="../tags/tag58.xml"/><Relationship Id="rId25" Type="http://schemas.openxmlformats.org/officeDocument/2006/relationships/tags" Target="../tags/tag66.xml"/><Relationship Id="rId33" Type="http://schemas.openxmlformats.org/officeDocument/2006/relationships/tags" Target="../tags/tag74.xml"/><Relationship Id="rId38" Type="http://schemas.openxmlformats.org/officeDocument/2006/relationships/tags" Target="../tags/tag79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tags" Target="../tags/tag94.xml"/><Relationship Id="rId18" Type="http://schemas.openxmlformats.org/officeDocument/2006/relationships/tags" Target="../tags/tag99.xml"/><Relationship Id="rId26" Type="http://schemas.openxmlformats.org/officeDocument/2006/relationships/tags" Target="../tags/tag107.xml"/><Relationship Id="rId21" Type="http://schemas.openxmlformats.org/officeDocument/2006/relationships/tags" Target="../tags/tag102.xml"/><Relationship Id="rId34" Type="http://schemas.openxmlformats.org/officeDocument/2006/relationships/tags" Target="../tags/tag115.xml"/><Relationship Id="rId7" Type="http://schemas.openxmlformats.org/officeDocument/2006/relationships/tags" Target="../tags/tag88.xml"/><Relationship Id="rId12" Type="http://schemas.openxmlformats.org/officeDocument/2006/relationships/tags" Target="../tags/tag93.xml"/><Relationship Id="rId17" Type="http://schemas.openxmlformats.org/officeDocument/2006/relationships/tags" Target="../tags/tag98.xml"/><Relationship Id="rId25" Type="http://schemas.openxmlformats.org/officeDocument/2006/relationships/tags" Target="../tags/tag106.xml"/><Relationship Id="rId33" Type="http://schemas.openxmlformats.org/officeDocument/2006/relationships/tags" Target="../tags/tag114.xml"/><Relationship Id="rId38" Type="http://schemas.openxmlformats.org/officeDocument/2006/relationships/slide" Target="slide12.xml"/><Relationship Id="rId2" Type="http://schemas.openxmlformats.org/officeDocument/2006/relationships/tags" Target="../tags/tag83.xml"/><Relationship Id="rId16" Type="http://schemas.openxmlformats.org/officeDocument/2006/relationships/tags" Target="../tags/tag97.xml"/><Relationship Id="rId20" Type="http://schemas.openxmlformats.org/officeDocument/2006/relationships/tags" Target="../tags/tag101.xml"/><Relationship Id="rId29" Type="http://schemas.openxmlformats.org/officeDocument/2006/relationships/tags" Target="../tags/tag110.xml"/><Relationship Id="rId1" Type="http://schemas.openxmlformats.org/officeDocument/2006/relationships/tags" Target="../tags/tag82.xml"/><Relationship Id="rId6" Type="http://schemas.openxmlformats.org/officeDocument/2006/relationships/tags" Target="../tags/tag87.xml"/><Relationship Id="rId11" Type="http://schemas.openxmlformats.org/officeDocument/2006/relationships/tags" Target="../tags/tag92.xml"/><Relationship Id="rId24" Type="http://schemas.openxmlformats.org/officeDocument/2006/relationships/tags" Target="../tags/tag105.xml"/><Relationship Id="rId32" Type="http://schemas.openxmlformats.org/officeDocument/2006/relationships/tags" Target="../tags/tag113.xml"/><Relationship Id="rId37" Type="http://schemas.openxmlformats.org/officeDocument/2006/relationships/image" Target="../media/image11.png"/><Relationship Id="rId5" Type="http://schemas.openxmlformats.org/officeDocument/2006/relationships/tags" Target="../tags/tag86.xml"/><Relationship Id="rId15" Type="http://schemas.openxmlformats.org/officeDocument/2006/relationships/tags" Target="../tags/tag96.xml"/><Relationship Id="rId23" Type="http://schemas.openxmlformats.org/officeDocument/2006/relationships/tags" Target="../tags/tag104.xml"/><Relationship Id="rId28" Type="http://schemas.openxmlformats.org/officeDocument/2006/relationships/tags" Target="../tags/tag109.xml"/><Relationship Id="rId36" Type="http://schemas.openxmlformats.org/officeDocument/2006/relationships/hyperlink" Target="http://journey.yanj.cn/" TargetMode="External"/><Relationship Id="rId10" Type="http://schemas.openxmlformats.org/officeDocument/2006/relationships/tags" Target="../tags/tag91.xml"/><Relationship Id="rId19" Type="http://schemas.openxmlformats.org/officeDocument/2006/relationships/tags" Target="../tags/tag100.xml"/><Relationship Id="rId31" Type="http://schemas.openxmlformats.org/officeDocument/2006/relationships/tags" Target="../tags/tag112.xml"/><Relationship Id="rId4" Type="http://schemas.openxmlformats.org/officeDocument/2006/relationships/tags" Target="../tags/tag85.xml"/><Relationship Id="rId9" Type="http://schemas.openxmlformats.org/officeDocument/2006/relationships/tags" Target="../tags/tag90.xml"/><Relationship Id="rId14" Type="http://schemas.openxmlformats.org/officeDocument/2006/relationships/tags" Target="../tags/tag95.xml"/><Relationship Id="rId22" Type="http://schemas.openxmlformats.org/officeDocument/2006/relationships/tags" Target="../tags/tag103.xml"/><Relationship Id="rId27" Type="http://schemas.openxmlformats.org/officeDocument/2006/relationships/tags" Target="../tags/tag108.xml"/><Relationship Id="rId30" Type="http://schemas.openxmlformats.org/officeDocument/2006/relationships/tags" Target="../tags/tag111.xml"/><Relationship Id="rId35" Type="http://schemas.openxmlformats.org/officeDocument/2006/relationships/slideLayout" Target="../slideLayouts/slideLayout17.xml"/><Relationship Id="rId8" Type="http://schemas.openxmlformats.org/officeDocument/2006/relationships/tags" Target="../tags/tag89.xml"/><Relationship Id="rId3" Type="http://schemas.openxmlformats.org/officeDocument/2006/relationships/tags" Target="../tags/tag8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23.xml"/><Relationship Id="rId13" Type="http://schemas.openxmlformats.org/officeDocument/2006/relationships/image" Target="../media/image12.png"/><Relationship Id="rId3" Type="http://schemas.openxmlformats.org/officeDocument/2006/relationships/tags" Target="../tags/tag118.xml"/><Relationship Id="rId7" Type="http://schemas.openxmlformats.org/officeDocument/2006/relationships/tags" Target="../tags/tag122.xml"/><Relationship Id="rId12" Type="http://schemas.openxmlformats.org/officeDocument/2006/relationships/hyperlink" Target="http://journey.yanj.cn/" TargetMode="External"/><Relationship Id="rId2" Type="http://schemas.openxmlformats.org/officeDocument/2006/relationships/tags" Target="../tags/tag117.xml"/><Relationship Id="rId1" Type="http://schemas.openxmlformats.org/officeDocument/2006/relationships/tags" Target="../tags/tag116.xml"/><Relationship Id="rId6" Type="http://schemas.openxmlformats.org/officeDocument/2006/relationships/tags" Target="../tags/tag121.xml"/><Relationship Id="rId11" Type="http://schemas.openxmlformats.org/officeDocument/2006/relationships/slideLayout" Target="../slideLayouts/slideLayout17.xml"/><Relationship Id="rId5" Type="http://schemas.openxmlformats.org/officeDocument/2006/relationships/tags" Target="../tags/tag120.xml"/><Relationship Id="rId10" Type="http://schemas.openxmlformats.org/officeDocument/2006/relationships/tags" Target="../tags/tag125.xml"/><Relationship Id="rId4" Type="http://schemas.openxmlformats.org/officeDocument/2006/relationships/tags" Target="../tags/tag119.xml"/><Relationship Id="rId9" Type="http://schemas.openxmlformats.org/officeDocument/2006/relationships/tags" Target="../tags/tag124.xml"/><Relationship Id="rId14" Type="http://schemas.openxmlformats.org/officeDocument/2006/relationships/slide" Target="slide1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133.xml"/><Relationship Id="rId13" Type="http://schemas.openxmlformats.org/officeDocument/2006/relationships/tags" Target="../tags/tag138.xml"/><Relationship Id="rId18" Type="http://schemas.openxmlformats.org/officeDocument/2006/relationships/tags" Target="../tags/tag143.xml"/><Relationship Id="rId26" Type="http://schemas.openxmlformats.org/officeDocument/2006/relationships/slide" Target="slide14.xml"/><Relationship Id="rId3" Type="http://schemas.openxmlformats.org/officeDocument/2006/relationships/tags" Target="../tags/tag128.xml"/><Relationship Id="rId21" Type="http://schemas.openxmlformats.org/officeDocument/2006/relationships/tags" Target="../tags/tag146.xml"/><Relationship Id="rId7" Type="http://schemas.openxmlformats.org/officeDocument/2006/relationships/tags" Target="../tags/tag132.xml"/><Relationship Id="rId12" Type="http://schemas.openxmlformats.org/officeDocument/2006/relationships/tags" Target="../tags/tag137.xml"/><Relationship Id="rId17" Type="http://schemas.openxmlformats.org/officeDocument/2006/relationships/tags" Target="../tags/tag142.xml"/><Relationship Id="rId25" Type="http://schemas.openxmlformats.org/officeDocument/2006/relationships/image" Target="../media/image13.png"/><Relationship Id="rId2" Type="http://schemas.openxmlformats.org/officeDocument/2006/relationships/tags" Target="../tags/tag127.xml"/><Relationship Id="rId16" Type="http://schemas.openxmlformats.org/officeDocument/2006/relationships/tags" Target="../tags/tag141.xml"/><Relationship Id="rId20" Type="http://schemas.openxmlformats.org/officeDocument/2006/relationships/tags" Target="../tags/tag145.xml"/><Relationship Id="rId1" Type="http://schemas.openxmlformats.org/officeDocument/2006/relationships/tags" Target="../tags/tag126.xml"/><Relationship Id="rId6" Type="http://schemas.openxmlformats.org/officeDocument/2006/relationships/tags" Target="../tags/tag131.xml"/><Relationship Id="rId11" Type="http://schemas.openxmlformats.org/officeDocument/2006/relationships/tags" Target="../tags/tag136.xml"/><Relationship Id="rId24" Type="http://schemas.openxmlformats.org/officeDocument/2006/relationships/hyperlink" Target="http://journey.yanj.cn/" TargetMode="External"/><Relationship Id="rId5" Type="http://schemas.openxmlformats.org/officeDocument/2006/relationships/tags" Target="../tags/tag130.xml"/><Relationship Id="rId15" Type="http://schemas.openxmlformats.org/officeDocument/2006/relationships/tags" Target="../tags/tag140.xml"/><Relationship Id="rId23" Type="http://schemas.openxmlformats.org/officeDocument/2006/relationships/slideLayout" Target="../slideLayouts/slideLayout17.xml"/><Relationship Id="rId10" Type="http://schemas.openxmlformats.org/officeDocument/2006/relationships/tags" Target="../tags/tag135.xml"/><Relationship Id="rId19" Type="http://schemas.openxmlformats.org/officeDocument/2006/relationships/tags" Target="../tags/tag144.xml"/><Relationship Id="rId4" Type="http://schemas.openxmlformats.org/officeDocument/2006/relationships/tags" Target="../tags/tag129.xml"/><Relationship Id="rId9" Type="http://schemas.openxmlformats.org/officeDocument/2006/relationships/tags" Target="../tags/tag134.xml"/><Relationship Id="rId14" Type="http://schemas.openxmlformats.org/officeDocument/2006/relationships/tags" Target="../tags/tag139.xml"/><Relationship Id="rId22" Type="http://schemas.openxmlformats.org/officeDocument/2006/relationships/tags" Target="../tags/tag14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48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标题 24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5702300" y="2419350"/>
            <a:ext cx="6134100" cy="1132160"/>
          </a:xfrm>
        </p:spPr>
        <p:txBody>
          <a:bodyPr>
            <a:normAutofit/>
          </a:bodyPr>
          <a:lstStyle/>
          <a:p>
            <a:pPr algn="ctr"/>
            <a:r>
              <a:rPr lang="zh-CN" altLang="en-US" smtClean="0"/>
              <a:t>得力之家</a:t>
            </a:r>
            <a:r>
              <a:rPr lang="en-US" altLang="zh-CN" smtClean="0"/>
              <a:t>APP</a:t>
            </a:r>
          </a:p>
        </p:txBody>
      </p:sp>
      <p:sp>
        <p:nvSpPr>
          <p:cNvPr id="26" name="副标题 25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5702300" y="947532"/>
            <a:ext cx="6134100" cy="827881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/>
              <a:t>DELI HOUSE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275" y="4315460"/>
            <a:ext cx="1905000" cy="1905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cover/>
      </p:transition>
    </mc:Choice>
    <mc:Fallback xmlns="">
      <p:transition spd="med" advClick="0" advTm="0"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 bwMode="auto">
          <a:xfrm>
            <a:off x="604838" y="347663"/>
            <a:ext cx="5256466" cy="913447"/>
            <a:chOff x="605584" y="347739"/>
            <a:chExt cx="5256502" cy="913474"/>
          </a:xfrm>
        </p:grpSpPr>
        <p:sp>
          <p:nvSpPr>
            <p:cNvPr id="25" name="TextBox 91"/>
            <p:cNvSpPr txBox="1"/>
            <p:nvPr/>
          </p:nvSpPr>
          <p:spPr>
            <a:xfrm>
              <a:off x="605584" y="347739"/>
              <a:ext cx="5256502" cy="7683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4400" b="1" dirty="0">
                  <a:solidFill>
                    <a:srgbClr val="2169A7"/>
                  </a:solidFill>
                  <a:latin typeface="+mn-lt"/>
                  <a:ea typeface="+mn-ea"/>
                </a:rPr>
                <a:t>MAIN VOUCHER</a:t>
              </a:r>
            </a:p>
          </p:txBody>
        </p:sp>
        <p:sp>
          <p:nvSpPr>
            <p:cNvPr id="26" name="Rectangle 29"/>
            <p:cNvSpPr/>
            <p:nvPr/>
          </p:nvSpPr>
          <p:spPr>
            <a:xfrm>
              <a:off x="605584" y="924018"/>
              <a:ext cx="4021164" cy="3371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here to add a title</a:t>
              </a:r>
              <a:endParaRPr lang="id-ID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2" name="图片 1" descr="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410" y="1691640"/>
            <a:ext cx="1953895" cy="3474720"/>
          </a:xfrm>
          <a:prstGeom prst="rect">
            <a:avLst/>
          </a:prstGeom>
        </p:spPr>
      </p:pic>
      <p:pic>
        <p:nvPicPr>
          <p:cNvPr id="3" name="图片 2" descr="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5795" y="1691640"/>
            <a:ext cx="1963420" cy="3473450"/>
          </a:xfrm>
          <a:prstGeom prst="rect">
            <a:avLst/>
          </a:prstGeom>
        </p:spPr>
      </p:pic>
      <p:pic>
        <p:nvPicPr>
          <p:cNvPr id="4" name="图片 3" descr="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3225" y="1692275"/>
            <a:ext cx="2121535" cy="3474085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>
            <a:off x="3794125" y="1518920"/>
            <a:ext cx="3175" cy="406273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7077075" y="1518920"/>
            <a:ext cx="3175" cy="406273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1114425" y="5429250"/>
            <a:ext cx="1428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检测登录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4723130" y="5429250"/>
            <a:ext cx="1428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登录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093075" y="5429250"/>
            <a:ext cx="1428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支付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 6"/>
          <p:cNvSpPr>
            <a:spLocks noChangeShapeType="1"/>
          </p:cNvSpPr>
          <p:nvPr/>
        </p:nvSpPr>
        <p:spPr bwMode="auto">
          <a:xfrm>
            <a:off x="2206171" y="1636088"/>
            <a:ext cx="8051734" cy="0"/>
          </a:xfrm>
          <a:prstGeom prst="line">
            <a:avLst/>
          </a:prstGeom>
          <a:noFill/>
          <a:ln w="25400" cap="flat" cmpd="sng">
            <a:solidFill>
              <a:schemeClr val="bg1">
                <a:lumMod val="65000"/>
              </a:schemeClr>
            </a:solidFill>
            <a:prstDash val="solid"/>
            <a:round/>
          </a:ln>
          <a:effectLst/>
        </p:spPr>
        <p:txBody>
          <a:bodyPr lIns="0" tIns="0" rIns="0" bIns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uLnTx/>
              <a:uFillTx/>
              <a:latin typeface="Arial" panose="020B0604020202020204"/>
              <a:ea typeface="MS PGothic" panose="020B0600070205080204" charset="-128"/>
              <a:cs typeface="+mn-cs"/>
              <a:sym typeface="Gill Sans" charset="0"/>
            </a:endParaRPr>
          </a:p>
        </p:txBody>
      </p:sp>
      <p:sp>
        <p:nvSpPr>
          <p:cNvPr id="15" name="Line 6"/>
          <p:cNvSpPr>
            <a:spLocks noChangeShapeType="1"/>
          </p:cNvSpPr>
          <p:nvPr/>
        </p:nvSpPr>
        <p:spPr bwMode="auto">
          <a:xfrm>
            <a:off x="1522590" y="4255917"/>
            <a:ext cx="8172953" cy="0"/>
          </a:xfrm>
          <a:prstGeom prst="line">
            <a:avLst/>
          </a:prstGeom>
          <a:noFill/>
          <a:ln w="25400" cap="flat" cmpd="sng">
            <a:solidFill>
              <a:schemeClr val="bg1">
                <a:lumMod val="65000"/>
              </a:schemeClr>
            </a:solidFill>
            <a:prstDash val="solid"/>
            <a:round/>
          </a:ln>
          <a:effectLst/>
        </p:spPr>
        <p:txBody>
          <a:bodyPr lIns="0" tIns="0" rIns="0" bIns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uLnTx/>
              <a:uFillTx/>
              <a:latin typeface="Arial" panose="020B0604020202020204"/>
              <a:ea typeface="MS PGothic" panose="020B0600070205080204" charset="-128"/>
              <a:cs typeface="+mn-cs"/>
              <a:sym typeface="Gill Sans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395070" y="1290319"/>
            <a:ext cx="386297" cy="346360"/>
            <a:chOff x="2023840" y="-377671"/>
            <a:chExt cx="386297" cy="346360"/>
          </a:xfrm>
          <a:solidFill>
            <a:srgbClr val="2169A7"/>
          </a:solidFill>
        </p:grpSpPr>
        <p:sp>
          <p:nvSpPr>
            <p:cNvPr id="21" name="文本框 20"/>
            <p:cNvSpPr txBox="1"/>
            <p:nvPr/>
          </p:nvSpPr>
          <p:spPr>
            <a:xfrm>
              <a:off x="2023840" y="-377671"/>
              <a:ext cx="163352" cy="346360"/>
            </a:xfrm>
            <a:custGeom>
              <a:avLst/>
              <a:gdLst/>
              <a:ahLst/>
              <a:cxnLst/>
              <a:rect l="l" t="t" r="r" b="b"/>
              <a:pathLst>
                <a:path w="163352" h="346360">
                  <a:moveTo>
                    <a:pt x="119560" y="0"/>
                  </a:moveTo>
                  <a:lnTo>
                    <a:pt x="159371" y="43792"/>
                  </a:lnTo>
                  <a:cubicBezTo>
                    <a:pt x="108943" y="80950"/>
                    <a:pt x="82402" y="126070"/>
                    <a:pt x="79748" y="179152"/>
                  </a:cubicBezTo>
                  <a:cubicBezTo>
                    <a:pt x="116906" y="179152"/>
                    <a:pt x="144774" y="179152"/>
                    <a:pt x="163352" y="179152"/>
                  </a:cubicBezTo>
                  <a:lnTo>
                    <a:pt x="163352" y="346360"/>
                  </a:lnTo>
                  <a:lnTo>
                    <a:pt x="125" y="346360"/>
                  </a:lnTo>
                  <a:lnTo>
                    <a:pt x="125" y="218963"/>
                  </a:lnTo>
                  <a:cubicBezTo>
                    <a:pt x="-2529" y="118107"/>
                    <a:pt x="37282" y="45119"/>
                    <a:pt x="11956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242807" y="-377671"/>
              <a:ext cx="167330" cy="346360"/>
            </a:xfrm>
            <a:custGeom>
              <a:avLst/>
              <a:gdLst/>
              <a:ahLst/>
              <a:cxnLst/>
              <a:rect l="l" t="t" r="r" b="b"/>
              <a:pathLst>
                <a:path w="167330" h="346360">
                  <a:moveTo>
                    <a:pt x="123537" y="0"/>
                  </a:moveTo>
                  <a:lnTo>
                    <a:pt x="163349" y="43792"/>
                  </a:lnTo>
                  <a:cubicBezTo>
                    <a:pt x="112921" y="80950"/>
                    <a:pt x="85053" y="126070"/>
                    <a:pt x="79745" y="179152"/>
                  </a:cubicBezTo>
                  <a:cubicBezTo>
                    <a:pt x="119556" y="179152"/>
                    <a:pt x="148751" y="179152"/>
                    <a:pt x="167330" y="179152"/>
                  </a:cubicBezTo>
                  <a:lnTo>
                    <a:pt x="167330" y="346360"/>
                  </a:lnTo>
                  <a:lnTo>
                    <a:pt x="121" y="346360"/>
                  </a:lnTo>
                  <a:lnTo>
                    <a:pt x="121" y="218963"/>
                  </a:lnTo>
                  <a:cubicBezTo>
                    <a:pt x="-2533" y="120761"/>
                    <a:pt x="38606" y="47774"/>
                    <a:pt x="123537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0005933" y="4101901"/>
            <a:ext cx="386295" cy="346360"/>
            <a:chOff x="2533554" y="-373690"/>
            <a:chExt cx="386295" cy="346360"/>
          </a:xfrm>
          <a:solidFill>
            <a:srgbClr val="2169A7"/>
          </a:solidFill>
        </p:grpSpPr>
        <p:sp>
          <p:nvSpPr>
            <p:cNvPr id="19" name="文本框 18"/>
            <p:cNvSpPr txBox="1"/>
            <p:nvPr/>
          </p:nvSpPr>
          <p:spPr>
            <a:xfrm>
              <a:off x="2533554" y="-373690"/>
              <a:ext cx="163351" cy="346360"/>
            </a:xfrm>
            <a:custGeom>
              <a:avLst/>
              <a:gdLst/>
              <a:ahLst/>
              <a:cxnLst/>
              <a:rect l="l" t="t" r="r" b="b"/>
              <a:pathLst>
                <a:path w="163351" h="346360">
                  <a:moveTo>
                    <a:pt x="0" y="0"/>
                  </a:moveTo>
                  <a:lnTo>
                    <a:pt x="163227" y="0"/>
                  </a:lnTo>
                  <a:lnTo>
                    <a:pt x="163227" y="131378"/>
                  </a:lnTo>
                  <a:cubicBezTo>
                    <a:pt x="165881" y="229580"/>
                    <a:pt x="126069" y="301240"/>
                    <a:pt x="43792" y="346360"/>
                  </a:cubicBezTo>
                  <a:lnTo>
                    <a:pt x="3981" y="306549"/>
                  </a:lnTo>
                  <a:cubicBezTo>
                    <a:pt x="57063" y="269391"/>
                    <a:pt x="83604" y="222944"/>
                    <a:pt x="83604" y="167208"/>
                  </a:cubicBezTo>
                  <a:cubicBezTo>
                    <a:pt x="49101" y="167208"/>
                    <a:pt x="21232" y="167208"/>
                    <a:pt x="0" y="167208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756498" y="-373690"/>
              <a:ext cx="163351" cy="346360"/>
            </a:xfrm>
            <a:custGeom>
              <a:avLst/>
              <a:gdLst/>
              <a:ahLst/>
              <a:cxnLst/>
              <a:rect l="l" t="t" r="r" b="b"/>
              <a:pathLst>
                <a:path w="163351" h="346360">
                  <a:moveTo>
                    <a:pt x="0" y="0"/>
                  </a:moveTo>
                  <a:lnTo>
                    <a:pt x="163227" y="0"/>
                  </a:lnTo>
                  <a:lnTo>
                    <a:pt x="163227" y="131378"/>
                  </a:lnTo>
                  <a:cubicBezTo>
                    <a:pt x="165882" y="229580"/>
                    <a:pt x="126070" y="301240"/>
                    <a:pt x="43793" y="346360"/>
                  </a:cubicBezTo>
                  <a:lnTo>
                    <a:pt x="0" y="306549"/>
                  </a:lnTo>
                  <a:cubicBezTo>
                    <a:pt x="50428" y="272045"/>
                    <a:pt x="78296" y="225599"/>
                    <a:pt x="83604" y="167208"/>
                  </a:cubicBezTo>
                  <a:cubicBezTo>
                    <a:pt x="49101" y="167208"/>
                    <a:pt x="21233" y="167208"/>
                    <a:pt x="0" y="167208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59239" y="2035629"/>
            <a:ext cx="9062017" cy="1912257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defPPr>
              <a:defRPr lang="zh-CN"/>
            </a:defPPr>
            <a:lvl1pPr marR="0" lvl="0" indent="0" algn="just" fontAlgn="auto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sz="2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Arial" panose="020B0604020202020204"/>
                <a:ea typeface="黑体" panose="02010609060101010101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bg1">
                    <a:lumMod val="85000"/>
                  </a:schemeClr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>
                    <a:lumMod val="8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dirty="0" smtClean="0"/>
              <a:t>	</a:t>
            </a:r>
            <a:r>
              <a:rPr lang="zh-CN" altLang="en-US" dirty="0" smtClean="0"/>
              <a:t>在进行账户充值的时候，先进行登录验证，之后选择充值金额，点击下一步跳转到微信的支付界面完成相应的支付。</a:t>
            </a:r>
          </a:p>
          <a:p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8262303" y="4895215"/>
            <a:ext cx="1433195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4800" b="1">
                <a:ln w="50800" cmpd="thickThin">
                  <a:solidFill>
                    <a:srgbClr val="5B9BD5">
                      <a:lumMod val="75000"/>
                    </a:srgbClr>
                  </a:solidFill>
                  <a:prstDash val="solid"/>
                </a:ln>
                <a:solidFill>
                  <a:schemeClr val="bg1"/>
                </a:solidFill>
                <a:effectLst/>
                <a:latin typeface="文鼎行楷碑体_B" panose="04020800000000000000" charset="-122"/>
                <a:ea typeface="文鼎行楷碑体_B" panose="04020800000000000000" charset="-122"/>
                <a:hlinkClick r:id="rId4" action="ppaction://hlinksldjump"/>
              </a:rPr>
              <a:t>BACK</a:t>
            </a:r>
            <a:endParaRPr lang="en-US" altLang="zh-CN" sz="4800" b="1">
              <a:ln w="50800" cmpd="thickThin">
                <a:solidFill>
                  <a:srgbClr val="5B9BD5">
                    <a:lumMod val="75000"/>
                  </a:srgbClr>
                </a:solidFill>
                <a:prstDash val="solid"/>
              </a:ln>
              <a:solidFill>
                <a:schemeClr val="bg1"/>
              </a:solidFill>
              <a:effectLst/>
              <a:latin typeface="文鼎行楷碑体_B" panose="04020800000000000000" charset="-122"/>
              <a:ea typeface="文鼎行楷碑体_B" panose="04020800000000000000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7"/>
          <p:cNvSpPr txBox="1"/>
          <p:nvPr/>
        </p:nvSpPr>
        <p:spPr>
          <a:xfrm>
            <a:off x="835025" y="2714625"/>
            <a:ext cx="4972050" cy="313817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id-ID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1.</a:t>
            </a:r>
            <a:r>
              <a:rPr lang="zh-CN" altLang="id-ID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朋友圈能展示以及发布文字、图片以及视频。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id-ID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2.</a:t>
            </a:r>
            <a:r>
              <a:rPr lang="zh-CN" altLang="id-ID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能查看朋友发布的内容。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id-ID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3.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能进行点赞、转发、评论、查看图片以及播放视频。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4.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下拉刷新显示朋友圈的内容。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5" name="TextBox 18"/>
          <p:cNvSpPr txBox="1">
            <a:spLocks noChangeArrowheads="1"/>
          </p:cNvSpPr>
          <p:nvPr/>
        </p:nvSpPr>
        <p:spPr bwMode="auto">
          <a:xfrm>
            <a:off x="1281113" y="1879600"/>
            <a:ext cx="47704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i="1">
                <a:solidFill>
                  <a:srgbClr val="2169A7"/>
                </a:solidFill>
              </a:rPr>
              <a:t>朋友圈的内容</a:t>
            </a:r>
          </a:p>
        </p:txBody>
      </p:sp>
      <p:sp>
        <p:nvSpPr>
          <p:cNvPr id="6" name="TextBox 19"/>
          <p:cNvSpPr txBox="1">
            <a:spLocks noChangeArrowheads="1"/>
          </p:cNvSpPr>
          <p:nvPr/>
        </p:nvSpPr>
        <p:spPr bwMode="auto">
          <a:xfrm>
            <a:off x="682625" y="1619250"/>
            <a:ext cx="692785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d-ID" altLang="zh-CN" sz="9600">
                <a:solidFill>
                  <a:srgbClr val="C9C9C9"/>
                </a:solidFill>
              </a:rPr>
              <a:t>“</a:t>
            </a:r>
          </a:p>
        </p:txBody>
      </p:sp>
      <p:grpSp>
        <p:nvGrpSpPr>
          <p:cNvPr id="13" name="组合 23"/>
          <p:cNvGrpSpPr/>
          <p:nvPr/>
        </p:nvGrpSpPr>
        <p:grpSpPr bwMode="auto">
          <a:xfrm>
            <a:off x="604838" y="347663"/>
            <a:ext cx="5256466" cy="913447"/>
            <a:chOff x="605584" y="347739"/>
            <a:chExt cx="5256502" cy="913474"/>
          </a:xfrm>
        </p:grpSpPr>
        <p:sp>
          <p:nvSpPr>
            <p:cNvPr id="14" name="TextBox 91"/>
            <p:cNvSpPr txBox="1"/>
            <p:nvPr/>
          </p:nvSpPr>
          <p:spPr>
            <a:xfrm>
              <a:off x="605584" y="347739"/>
              <a:ext cx="5256502" cy="7683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id-ID" sz="4400" dirty="0">
                  <a:solidFill>
                    <a:schemeClr val="bg1">
                      <a:lumMod val="50000"/>
                    </a:schemeClr>
                  </a:solidFill>
                  <a:latin typeface="Raleway" panose="020B0003030101060003" pitchFamily="34" charset="0"/>
                  <a:ea typeface="+mn-ea"/>
                </a:rPr>
                <a:t>FRIENDS</a:t>
              </a:r>
            </a:p>
          </p:txBody>
        </p:sp>
        <p:sp>
          <p:nvSpPr>
            <p:cNvPr id="15" name="Rectangle 29"/>
            <p:cNvSpPr/>
            <p:nvPr/>
          </p:nvSpPr>
          <p:spPr>
            <a:xfrm>
              <a:off x="605584" y="924018"/>
              <a:ext cx="4021164" cy="3371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here to add a title</a:t>
              </a:r>
              <a:endParaRPr lang="id-ID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7" name="图片 6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335" y="772160"/>
            <a:ext cx="3171190" cy="553402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062028" y="5476240"/>
            <a:ext cx="1433195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4800" b="1">
                <a:ln w="50800" cmpd="thickThin">
                  <a:solidFill>
                    <a:srgbClr val="5B9BD5">
                      <a:lumMod val="75000"/>
                    </a:srgbClr>
                  </a:solidFill>
                  <a:prstDash val="solid"/>
                </a:ln>
                <a:solidFill>
                  <a:schemeClr val="bg1"/>
                </a:solidFill>
                <a:effectLst/>
                <a:latin typeface="文鼎行楷碑体_B" panose="04020800000000000000" charset="-122"/>
                <a:ea typeface="文鼎行楷碑体_B" panose="04020800000000000000" charset="-122"/>
                <a:hlinkClick r:id="rId4" action="ppaction://hlinksldjump"/>
              </a:rPr>
              <a:t>BACK</a:t>
            </a:r>
            <a:endParaRPr lang="en-US" altLang="zh-CN" sz="4800" b="1">
              <a:ln w="50800" cmpd="thickThin">
                <a:solidFill>
                  <a:srgbClr val="5B9BD5">
                    <a:lumMod val="75000"/>
                  </a:srgbClr>
                </a:solidFill>
                <a:prstDash val="solid"/>
              </a:ln>
              <a:solidFill>
                <a:schemeClr val="bg1"/>
              </a:solidFill>
              <a:effectLst/>
              <a:latin typeface="文鼎行楷碑体_B" panose="04020800000000000000" charset="-122"/>
              <a:ea typeface="文鼎行楷碑体_B" panose="04020800000000000000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7"/>
          <p:cNvSpPr txBox="1"/>
          <p:nvPr/>
        </p:nvSpPr>
        <p:spPr>
          <a:xfrm>
            <a:off x="835025" y="2714625"/>
            <a:ext cx="4972050" cy="175323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id-ID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1.</a:t>
            </a:r>
            <a:r>
              <a:rPr lang="zh-CN" altLang="id-ID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显示公司发布的视频以及文章。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id-ID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2.</a:t>
            </a:r>
            <a:r>
              <a:rPr lang="zh-CN" altLang="id-ID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能查看发布的内容（文章和视频）。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5" name="TextBox 18"/>
          <p:cNvSpPr txBox="1">
            <a:spLocks noChangeArrowheads="1"/>
          </p:cNvSpPr>
          <p:nvPr/>
        </p:nvSpPr>
        <p:spPr bwMode="auto">
          <a:xfrm>
            <a:off x="1281113" y="1879600"/>
            <a:ext cx="47704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i="1">
                <a:solidFill>
                  <a:srgbClr val="2169A7"/>
                </a:solidFill>
              </a:rPr>
              <a:t>新闻的内容</a:t>
            </a:r>
          </a:p>
        </p:txBody>
      </p:sp>
      <p:sp>
        <p:nvSpPr>
          <p:cNvPr id="6" name="TextBox 19"/>
          <p:cNvSpPr txBox="1">
            <a:spLocks noChangeArrowheads="1"/>
          </p:cNvSpPr>
          <p:nvPr/>
        </p:nvSpPr>
        <p:spPr bwMode="auto">
          <a:xfrm>
            <a:off x="682625" y="1619250"/>
            <a:ext cx="692785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d-ID" altLang="zh-CN" sz="9600">
                <a:solidFill>
                  <a:srgbClr val="C9C9C9"/>
                </a:solidFill>
              </a:rPr>
              <a:t>“</a:t>
            </a:r>
          </a:p>
        </p:txBody>
      </p:sp>
      <p:grpSp>
        <p:nvGrpSpPr>
          <p:cNvPr id="13" name="组合 23"/>
          <p:cNvGrpSpPr/>
          <p:nvPr/>
        </p:nvGrpSpPr>
        <p:grpSpPr bwMode="auto">
          <a:xfrm>
            <a:off x="604838" y="347663"/>
            <a:ext cx="5256466" cy="913447"/>
            <a:chOff x="605584" y="347739"/>
            <a:chExt cx="5256502" cy="913474"/>
          </a:xfrm>
        </p:grpSpPr>
        <p:sp>
          <p:nvSpPr>
            <p:cNvPr id="14" name="TextBox 91"/>
            <p:cNvSpPr txBox="1"/>
            <p:nvPr/>
          </p:nvSpPr>
          <p:spPr>
            <a:xfrm>
              <a:off x="605584" y="347739"/>
              <a:ext cx="5256502" cy="7683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id-ID" sz="4400" dirty="0">
                  <a:solidFill>
                    <a:schemeClr val="bg1">
                      <a:lumMod val="50000"/>
                    </a:schemeClr>
                  </a:solidFill>
                  <a:latin typeface="Raleway" panose="020B0003030101060003" pitchFamily="34" charset="0"/>
                  <a:ea typeface="+mn-ea"/>
                </a:rPr>
                <a:t>NEWS</a:t>
              </a:r>
            </a:p>
          </p:txBody>
        </p:sp>
        <p:sp>
          <p:nvSpPr>
            <p:cNvPr id="15" name="Rectangle 29"/>
            <p:cNvSpPr/>
            <p:nvPr/>
          </p:nvSpPr>
          <p:spPr>
            <a:xfrm>
              <a:off x="605584" y="924018"/>
              <a:ext cx="4021164" cy="3371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here to add a title</a:t>
              </a:r>
              <a:endParaRPr lang="id-ID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7" name="图片 6" descr="C:\Users\fwb\Desktop\的理智家图片\14.png1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153400" y="767715"/>
            <a:ext cx="3048000" cy="5323205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6157278" y="5260975"/>
            <a:ext cx="1433195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4800" b="1">
                <a:ln w="50800" cmpd="thickThin">
                  <a:solidFill>
                    <a:srgbClr val="5B9BD5">
                      <a:lumMod val="75000"/>
                    </a:srgbClr>
                  </a:solidFill>
                  <a:prstDash val="solid"/>
                </a:ln>
                <a:solidFill>
                  <a:schemeClr val="bg1"/>
                </a:solidFill>
                <a:effectLst/>
                <a:latin typeface="文鼎行楷碑体_B" panose="04020800000000000000" charset="-122"/>
                <a:ea typeface="文鼎行楷碑体_B" panose="04020800000000000000" charset="-122"/>
                <a:hlinkClick r:id="rId4" action="ppaction://hlinksldjump"/>
              </a:rPr>
              <a:t>BACK</a:t>
            </a:r>
            <a:endParaRPr lang="en-US" altLang="zh-CN" sz="4800" b="1">
              <a:ln w="50800" cmpd="thickThin">
                <a:solidFill>
                  <a:srgbClr val="5B9BD5">
                    <a:lumMod val="75000"/>
                  </a:srgbClr>
                </a:solidFill>
                <a:prstDash val="solid"/>
              </a:ln>
              <a:solidFill>
                <a:schemeClr val="bg1"/>
              </a:solidFill>
              <a:effectLst/>
              <a:latin typeface="文鼎行楷碑体_B" panose="04020800000000000000" charset="-122"/>
              <a:ea typeface="文鼎行楷碑体_B" panose="04020800000000000000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7"/>
          <p:cNvSpPr txBox="1"/>
          <p:nvPr/>
        </p:nvSpPr>
        <p:spPr>
          <a:xfrm>
            <a:off x="835025" y="2714625"/>
            <a:ext cx="4305300" cy="2306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id-ID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1.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显示回复的消息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id-ID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2.</a:t>
            </a:r>
            <a:r>
              <a:rPr lang="zh-CN" altLang="id-ID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显示收到的赞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id-ID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3.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显示系统通知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zh-CN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5" name="TextBox 18"/>
          <p:cNvSpPr txBox="1">
            <a:spLocks noChangeArrowheads="1"/>
          </p:cNvSpPr>
          <p:nvPr/>
        </p:nvSpPr>
        <p:spPr bwMode="auto">
          <a:xfrm>
            <a:off x="1281113" y="1879600"/>
            <a:ext cx="47704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i="1">
                <a:solidFill>
                  <a:srgbClr val="2169A7"/>
                </a:solidFill>
              </a:rPr>
              <a:t>消息的内容</a:t>
            </a:r>
          </a:p>
        </p:txBody>
      </p:sp>
      <p:sp>
        <p:nvSpPr>
          <p:cNvPr id="6" name="TextBox 19"/>
          <p:cNvSpPr txBox="1">
            <a:spLocks noChangeArrowheads="1"/>
          </p:cNvSpPr>
          <p:nvPr/>
        </p:nvSpPr>
        <p:spPr bwMode="auto">
          <a:xfrm>
            <a:off x="682625" y="1619250"/>
            <a:ext cx="692785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d-ID" altLang="zh-CN" sz="9600">
                <a:solidFill>
                  <a:srgbClr val="C9C9C9"/>
                </a:solidFill>
              </a:rPr>
              <a:t>“</a:t>
            </a:r>
          </a:p>
        </p:txBody>
      </p:sp>
      <p:grpSp>
        <p:nvGrpSpPr>
          <p:cNvPr id="13" name="组合 23"/>
          <p:cNvGrpSpPr/>
          <p:nvPr/>
        </p:nvGrpSpPr>
        <p:grpSpPr bwMode="auto">
          <a:xfrm>
            <a:off x="604838" y="347663"/>
            <a:ext cx="5256466" cy="913447"/>
            <a:chOff x="605584" y="347739"/>
            <a:chExt cx="5256502" cy="913474"/>
          </a:xfrm>
        </p:grpSpPr>
        <p:sp>
          <p:nvSpPr>
            <p:cNvPr id="14" name="TextBox 91"/>
            <p:cNvSpPr txBox="1"/>
            <p:nvPr/>
          </p:nvSpPr>
          <p:spPr>
            <a:xfrm>
              <a:off x="605584" y="347739"/>
              <a:ext cx="5256502" cy="7683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id-ID" sz="4400" dirty="0">
                  <a:solidFill>
                    <a:schemeClr val="bg1">
                      <a:lumMod val="50000"/>
                    </a:schemeClr>
                  </a:solidFill>
                  <a:latin typeface="Raleway" panose="020B0003030101060003" pitchFamily="34" charset="0"/>
                  <a:ea typeface="+mn-ea"/>
                </a:rPr>
                <a:t>INFORMATIONS</a:t>
              </a:r>
            </a:p>
          </p:txBody>
        </p:sp>
        <p:sp>
          <p:nvSpPr>
            <p:cNvPr id="15" name="Rectangle 29"/>
            <p:cNvSpPr/>
            <p:nvPr/>
          </p:nvSpPr>
          <p:spPr>
            <a:xfrm>
              <a:off x="605584" y="924018"/>
              <a:ext cx="4021164" cy="3371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here to add a title</a:t>
              </a:r>
              <a:endParaRPr lang="id-ID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7" name="图片 6" descr="C:\Users\fwb\Desktop\的理智家图片\18.jpg1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235700" y="1383665"/>
            <a:ext cx="2143125" cy="4418330"/>
          </a:xfrm>
          <a:prstGeom prst="rect">
            <a:avLst/>
          </a:prstGeom>
        </p:spPr>
      </p:pic>
      <p:pic>
        <p:nvPicPr>
          <p:cNvPr id="2" name="图片 1" descr="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8245" y="1383665"/>
            <a:ext cx="2259330" cy="4417695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4428173" y="4971415"/>
            <a:ext cx="1433195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4800" b="1">
                <a:ln w="50800" cmpd="thickThin">
                  <a:solidFill>
                    <a:srgbClr val="5B9BD5">
                      <a:lumMod val="75000"/>
                    </a:srgbClr>
                  </a:solidFill>
                  <a:prstDash val="solid"/>
                </a:ln>
                <a:solidFill>
                  <a:schemeClr val="bg1"/>
                </a:solidFill>
                <a:effectLst/>
                <a:latin typeface="文鼎行楷碑体_B" panose="04020800000000000000" charset="-122"/>
                <a:ea typeface="文鼎行楷碑体_B" panose="04020800000000000000" charset="-122"/>
                <a:hlinkClick r:id="rId5" action="ppaction://hlinksldjump"/>
              </a:rPr>
              <a:t>BACK</a:t>
            </a:r>
            <a:endParaRPr lang="en-US" altLang="zh-CN" sz="4800" b="1">
              <a:ln w="50800" cmpd="thickThin">
                <a:solidFill>
                  <a:srgbClr val="5B9BD5">
                    <a:lumMod val="75000"/>
                  </a:srgbClr>
                </a:solidFill>
                <a:prstDash val="solid"/>
              </a:ln>
              <a:solidFill>
                <a:schemeClr val="bg1"/>
              </a:solidFill>
              <a:effectLst/>
              <a:latin typeface="文鼎行楷碑体_B" panose="04020800000000000000" charset="-122"/>
              <a:ea typeface="文鼎行楷碑体_B" panose="04020800000000000000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4"/>
          <p:cNvSpPr/>
          <p:nvPr/>
        </p:nvSpPr>
        <p:spPr>
          <a:xfrm>
            <a:off x="1137285" y="1569720"/>
            <a:ext cx="2956560" cy="4790440"/>
          </a:xfrm>
          <a:prstGeom prst="rect">
            <a:avLst/>
          </a:prstGeom>
          <a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矩形 5"/>
          <p:cNvSpPr/>
          <p:nvPr/>
        </p:nvSpPr>
        <p:spPr>
          <a:xfrm>
            <a:off x="6236335" y="1569403"/>
            <a:ext cx="3151188" cy="39878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eaLnBrk="1" fontAlgn="auto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功能点</a:t>
            </a:r>
          </a:p>
        </p:txBody>
      </p:sp>
      <p:grpSp>
        <p:nvGrpSpPr>
          <p:cNvPr id="14" name="组合 23"/>
          <p:cNvGrpSpPr/>
          <p:nvPr/>
        </p:nvGrpSpPr>
        <p:grpSpPr bwMode="auto">
          <a:xfrm>
            <a:off x="604838" y="347663"/>
            <a:ext cx="5256466" cy="913447"/>
            <a:chOff x="605584" y="347739"/>
            <a:chExt cx="5256502" cy="913474"/>
          </a:xfrm>
        </p:grpSpPr>
        <p:sp>
          <p:nvSpPr>
            <p:cNvPr id="15" name="TextBox 91"/>
            <p:cNvSpPr txBox="1"/>
            <p:nvPr/>
          </p:nvSpPr>
          <p:spPr>
            <a:xfrm>
              <a:off x="605584" y="347739"/>
              <a:ext cx="5256502" cy="7683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4400" b="1" dirty="0">
                  <a:solidFill>
                    <a:srgbClr val="2169A7"/>
                  </a:solidFill>
                  <a:latin typeface="+mn-lt"/>
                  <a:ea typeface="+mn-ea"/>
                </a:rPr>
                <a:t>SIDESLIP</a:t>
              </a:r>
              <a:endParaRPr lang="en-US" sz="4400" dirty="0">
                <a:solidFill>
                  <a:schemeClr val="bg1">
                    <a:lumMod val="50000"/>
                  </a:schemeClr>
                </a:solidFill>
                <a:latin typeface="Raleway" panose="020B0003030101060003" pitchFamily="34" charset="0"/>
                <a:ea typeface="+mn-ea"/>
              </a:endParaRPr>
            </a:p>
          </p:txBody>
        </p:sp>
        <p:sp>
          <p:nvSpPr>
            <p:cNvPr id="16" name="Rectangle 29"/>
            <p:cNvSpPr/>
            <p:nvPr/>
          </p:nvSpPr>
          <p:spPr>
            <a:xfrm>
              <a:off x="605584" y="924018"/>
              <a:ext cx="4021164" cy="3371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here to add a title</a:t>
              </a:r>
              <a:endParaRPr lang="id-ID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8" name="Rectangle 18"/>
          <p:cNvSpPr/>
          <p:nvPr/>
        </p:nvSpPr>
        <p:spPr>
          <a:xfrm>
            <a:off x="6236335" y="2389505"/>
            <a:ext cx="3124200" cy="3437255"/>
          </a:xfrm>
          <a:prstGeom prst="rect">
            <a:avLst/>
          </a:prstGeom>
          <a:solidFill>
            <a:srgbClr val="2169A7"/>
          </a:solidFill>
          <a:ln>
            <a:noFill/>
          </a:ln>
          <a:effectLst>
            <a:outerShdw blurRad="76200" dir="13500000" sy="23000" kx="1200000" algn="br" rotWithShape="0">
              <a:prstClr val="black">
                <a:alpha val="6000"/>
              </a:prstClr>
            </a:outerShdw>
          </a:effec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ea typeface="+mn-ea"/>
              </a:rPr>
              <a:t>个人信息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ea typeface="+mn-ea"/>
              </a:rPr>
              <a:t>个人发布内容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ea typeface="+mn-ea"/>
              </a:rPr>
              <a:t>个人收藏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ea typeface="+mn-ea"/>
              </a:rPr>
              <a:t>浏览历史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/>
              </a:solidFill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bg1"/>
                </a:solidFill>
                <a:ea typeface="+mn-ea"/>
              </a:rPr>
              <a:t>我的钱包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/>
              </a:solidFill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/>
              </a:solidFill>
              <a:ea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5" grpId="4" animBg="1"/>
      <p:bldP spid="5" grpId="5" animBg="1"/>
      <p:bldP spid="5" grpId="6" animBg="1"/>
      <p:bldP spid="5" grpId="7" animBg="1"/>
      <p:bldP spid="5" grpId="8" animBg="1"/>
      <p:bldP spid="5" grpId="9" animBg="1"/>
      <p:bldP spid="5" grpId="10" animBg="1"/>
      <p:bldP spid="5" grpId="11" animBg="1"/>
      <p:bldP spid="5" grpId="12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谢谢观看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838200" y="713740"/>
            <a:ext cx="4653915" cy="1160145"/>
          </a:xfrm>
          <a:ln>
            <a:noFill/>
          </a:ln>
        </p:spPr>
        <p:txBody>
          <a:bodyPr/>
          <a:lstStyle/>
          <a:p>
            <a:r>
              <a:rPr lang="en-US" altLang="zh-CN" dirty="0"/>
              <a:t>	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/>
          </p:nvPr>
        </p:nvSpPr>
        <p:spPr>
          <a:xfrm>
            <a:off x="839470" y="4963795"/>
            <a:ext cx="9022715" cy="90551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</a:pPr>
            <a:r>
              <a:rPr lang="en-US" altLang="zh-CN" sz="1800" dirty="0"/>
              <a:t>		</a:t>
            </a:r>
          </a:p>
        </p:txBody>
      </p:sp>
      <p:pic>
        <p:nvPicPr>
          <p:cNvPr id="3" name="图片占位符 2" descr="12"/>
          <p:cNvPicPr>
            <a:picLocks noGrp="1" noChangeAspect="1"/>
          </p:cNvPicPr>
          <p:nvPr>
            <p:ph type="pic" idx="1"/>
          </p:nvPr>
        </p:nvPicPr>
        <p:blipFill>
          <a:blip r:embed="rId19"/>
          <a:stretch>
            <a:fillRect/>
          </a:stretch>
        </p:blipFill>
        <p:spPr>
          <a:xfrm>
            <a:off x="8679180" y="465455"/>
            <a:ext cx="3388995" cy="540385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480820" y="465455"/>
            <a:ext cx="4618355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7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1.</a:t>
            </a:r>
            <a:r>
              <a:rPr lang="zh-CN" altLang="en-US" sz="7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登录界面</a:t>
            </a:r>
          </a:p>
        </p:txBody>
      </p:sp>
      <p:grpSp>
        <p:nvGrpSpPr>
          <p:cNvPr id="24" name="组合 23"/>
          <p:cNvGrpSpPr/>
          <p:nvPr>
            <p:custDataLst>
              <p:tags r:id="rId2"/>
            </p:custDataLst>
          </p:nvPr>
        </p:nvGrpSpPr>
        <p:grpSpPr>
          <a:xfrm>
            <a:off x="146803" y="2499384"/>
            <a:ext cx="2237105" cy="3517265"/>
            <a:chOff x="279118" y="2089174"/>
            <a:chExt cx="2470954" cy="3884932"/>
          </a:xfrm>
        </p:grpSpPr>
        <p:sp>
          <p:nvSpPr>
            <p:cNvPr id="25" name="文本框 24"/>
            <p:cNvSpPr txBox="1"/>
            <p:nvPr>
              <p:custDataLst>
                <p:tags r:id="rId13"/>
              </p:custDataLst>
            </p:nvPr>
          </p:nvSpPr>
          <p:spPr>
            <a:xfrm>
              <a:off x="853210" y="2089174"/>
              <a:ext cx="1322798" cy="1323439"/>
            </a:xfrm>
            <a:prstGeom prst="rect">
              <a:avLst/>
            </a:prstGeom>
            <a:noFill/>
          </p:spPr>
          <p:txBody>
            <a:bodyPr wrap="none" rtlCol="0">
              <a:normAutofit fontScale="97500" lnSpcReduction="10000"/>
            </a:bodyPr>
            <a:lstStyle/>
            <a:p>
              <a:pPr algn="ctr"/>
              <a:r>
                <a:rPr lang="en-US" altLang="zh-CN" sz="8000" b="1" dirty="0" smtClean="0">
                  <a:solidFill>
                    <a:srgbClr val="F99F7B"/>
                  </a:solidFill>
                  <a:sym typeface="Arial" panose="020B0604020202020204" pitchFamily="34" charset="0"/>
                </a:rPr>
                <a:t>01</a:t>
              </a:r>
            </a:p>
          </p:txBody>
        </p:sp>
        <p:sp>
          <p:nvSpPr>
            <p:cNvPr id="26" name="矩形 25"/>
            <p:cNvSpPr/>
            <p:nvPr>
              <p:custDataLst>
                <p:tags r:id="rId14"/>
              </p:custDataLst>
            </p:nvPr>
          </p:nvSpPr>
          <p:spPr>
            <a:xfrm>
              <a:off x="279118" y="4762125"/>
              <a:ext cx="2470954" cy="1211981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3200" dirty="0" smtClean="0">
                  <a:sym typeface="Arial" panose="020B0604020202020204" pitchFamily="34" charset="0"/>
                </a:rPr>
                <a:t>输入用户名</a:t>
              </a:r>
            </a:p>
          </p:txBody>
        </p:sp>
        <p:sp>
          <p:nvSpPr>
            <p:cNvPr id="27" name="文本框 26"/>
            <p:cNvSpPr txBox="1"/>
            <p:nvPr>
              <p:custDataLst>
                <p:tags r:id="rId15"/>
              </p:custDataLst>
            </p:nvPr>
          </p:nvSpPr>
          <p:spPr>
            <a:xfrm>
              <a:off x="583906" y="3672254"/>
              <a:ext cx="1861407" cy="66811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algn="ctr"/>
              <a:r>
                <a:rPr lang="en-US" altLang="pt-BR" sz="2000" b="1" dirty="0" smtClean="0">
                  <a:solidFill>
                    <a:srgbClr val="F99F7B"/>
                  </a:solidFill>
                  <a:latin typeface="Arial" panose="020B0604020202020204" pitchFamily="34" charset="0"/>
                  <a:ea typeface="黑体" panose="02010609060101010101" charset="-122"/>
                  <a:cs typeface="+mn-ea"/>
                  <a:sym typeface="Arial" panose="020B0604020202020204" pitchFamily="34" charset="0"/>
                </a:rPr>
                <a:t>username</a:t>
              </a:r>
            </a:p>
          </p:txBody>
        </p:sp>
        <p:sp>
          <p:nvSpPr>
            <p:cNvPr id="28" name="等腰三角形 27"/>
            <p:cNvSpPr/>
            <p:nvPr>
              <p:custDataLst>
                <p:tags r:id="rId16"/>
              </p:custDataLst>
            </p:nvPr>
          </p:nvSpPr>
          <p:spPr>
            <a:xfrm rot="10800000">
              <a:off x="1402769" y="3444533"/>
              <a:ext cx="223681" cy="192828"/>
            </a:xfrm>
            <a:prstGeom prst="triangle">
              <a:avLst/>
            </a:prstGeom>
            <a:solidFill>
              <a:srgbClr val="F99F7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>
              <a:normAutofit fontScale="25000" lnSpcReduction="20000"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/>
          <p:nvPr>
            <p:custDataLst>
              <p:tags r:id="rId3"/>
            </p:custDataLst>
          </p:nvPr>
        </p:nvGrpSpPr>
        <p:grpSpPr>
          <a:xfrm>
            <a:off x="5488994" y="2499383"/>
            <a:ext cx="2237105" cy="3517265"/>
            <a:chOff x="6400160" y="2089173"/>
            <a:chExt cx="2470954" cy="3884932"/>
          </a:xfrm>
        </p:grpSpPr>
        <p:sp>
          <p:nvSpPr>
            <p:cNvPr id="30" name="文本框 29"/>
            <p:cNvSpPr txBox="1"/>
            <p:nvPr>
              <p:custDataLst>
                <p:tags r:id="rId9"/>
              </p:custDataLst>
            </p:nvPr>
          </p:nvSpPr>
          <p:spPr>
            <a:xfrm>
              <a:off x="6974252" y="2089173"/>
              <a:ext cx="1322798" cy="1323439"/>
            </a:xfrm>
            <a:prstGeom prst="rect">
              <a:avLst/>
            </a:prstGeom>
            <a:noFill/>
          </p:spPr>
          <p:txBody>
            <a:bodyPr wrap="none" rtlCol="0">
              <a:normAutofit fontScale="97500" lnSpcReduction="10000"/>
            </a:bodyPr>
            <a:lstStyle/>
            <a:p>
              <a:pPr algn="ctr"/>
              <a:r>
                <a:rPr lang="en-US" altLang="zh-CN" sz="8000" b="1" dirty="0" smtClean="0">
                  <a:solidFill>
                    <a:srgbClr val="B9DD55"/>
                  </a:solidFill>
                  <a:sym typeface="Arial" panose="020B0604020202020204" pitchFamily="34" charset="0"/>
                </a:rPr>
                <a:t>03</a:t>
              </a:r>
            </a:p>
          </p:txBody>
        </p:sp>
        <p:sp>
          <p:nvSpPr>
            <p:cNvPr id="31" name="矩形 30"/>
            <p:cNvSpPr/>
            <p:nvPr>
              <p:custDataLst>
                <p:tags r:id="rId10"/>
              </p:custDataLst>
            </p:nvPr>
          </p:nvSpPr>
          <p:spPr>
            <a:xfrm>
              <a:off x="6400160" y="4809818"/>
              <a:ext cx="2470954" cy="1164287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3200" dirty="0" smtClean="0">
                  <a:sym typeface="Arial" panose="020B0604020202020204" pitchFamily="34" charset="0"/>
                </a:rPr>
                <a:t>登录</a:t>
              </a:r>
            </a:p>
          </p:txBody>
        </p:sp>
        <p:sp>
          <p:nvSpPr>
            <p:cNvPr id="32" name="文本框 31"/>
            <p:cNvSpPr txBox="1"/>
            <p:nvPr>
              <p:custDataLst>
                <p:tags r:id="rId11"/>
              </p:custDataLst>
            </p:nvPr>
          </p:nvSpPr>
          <p:spPr>
            <a:xfrm>
              <a:off x="6704948" y="3672254"/>
              <a:ext cx="1861407" cy="66811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lvl="0" algn="ctr"/>
              <a:r>
                <a:rPr lang="en-US" altLang="zh-CN" sz="2000" b="1" dirty="0" smtClean="0">
                  <a:solidFill>
                    <a:srgbClr val="B9DD55"/>
                  </a:solidFill>
                  <a:latin typeface="Arial" panose="020B0604020202020204" pitchFamily="34" charset="0"/>
                  <a:ea typeface="黑体" panose="02010609060101010101" charset="-122"/>
                  <a:cs typeface="+mn-ea"/>
                  <a:sym typeface="Arial" panose="020B0604020202020204" pitchFamily="34" charset="0"/>
                </a:rPr>
                <a:t>login</a:t>
              </a:r>
            </a:p>
          </p:txBody>
        </p:sp>
        <p:sp>
          <p:nvSpPr>
            <p:cNvPr id="33" name="等腰三角形 32"/>
            <p:cNvSpPr/>
            <p:nvPr>
              <p:custDataLst>
                <p:tags r:id="rId12"/>
              </p:custDataLst>
            </p:nvPr>
          </p:nvSpPr>
          <p:spPr>
            <a:xfrm rot="10800000">
              <a:off x="7523811" y="3437424"/>
              <a:ext cx="223681" cy="192828"/>
            </a:xfrm>
            <a:prstGeom prst="triangle">
              <a:avLst/>
            </a:prstGeom>
            <a:solidFill>
              <a:srgbClr val="B9DD5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>
              <a:normAutofit fontScale="25000" lnSpcReduction="20000"/>
            </a:bodyPr>
            <a:lstStyle/>
            <a:p>
              <a:pPr algn="ctr"/>
              <a:endParaRPr lang="zh-CN" altLang="en-US">
                <a:solidFill>
                  <a:srgbClr val="DF629A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34" name="组合 33"/>
          <p:cNvGrpSpPr/>
          <p:nvPr>
            <p:custDataLst>
              <p:tags r:id="rId4"/>
            </p:custDataLst>
          </p:nvPr>
        </p:nvGrpSpPr>
        <p:grpSpPr>
          <a:xfrm>
            <a:off x="2930928" y="2499383"/>
            <a:ext cx="2237105" cy="3489961"/>
            <a:chOff x="3432590" y="2089173"/>
            <a:chExt cx="2470954" cy="3854774"/>
          </a:xfrm>
        </p:grpSpPr>
        <p:sp>
          <p:nvSpPr>
            <p:cNvPr id="35" name="文本框 34"/>
            <p:cNvSpPr txBox="1"/>
            <p:nvPr>
              <p:custDataLst>
                <p:tags r:id="rId5"/>
              </p:custDataLst>
            </p:nvPr>
          </p:nvSpPr>
          <p:spPr>
            <a:xfrm>
              <a:off x="3881837" y="2089173"/>
              <a:ext cx="1322798" cy="1323439"/>
            </a:xfrm>
            <a:prstGeom prst="rect">
              <a:avLst/>
            </a:prstGeom>
            <a:noFill/>
          </p:spPr>
          <p:txBody>
            <a:bodyPr wrap="none" rtlCol="0">
              <a:normAutofit fontScale="97500" lnSpcReduction="10000"/>
            </a:bodyPr>
            <a:lstStyle/>
            <a:p>
              <a:pPr algn="ctr"/>
              <a:r>
                <a:rPr lang="en-US" altLang="zh-CN" sz="8000" b="1" dirty="0" smtClean="0">
                  <a:solidFill>
                    <a:srgbClr val="F5CA73"/>
                  </a:solidFill>
                  <a:sym typeface="Arial" panose="020B0604020202020204" pitchFamily="34" charset="0"/>
                </a:rPr>
                <a:t>02</a:t>
              </a:r>
            </a:p>
          </p:txBody>
        </p:sp>
        <p:sp>
          <p:nvSpPr>
            <p:cNvPr id="36" name="矩形 35"/>
            <p:cNvSpPr/>
            <p:nvPr>
              <p:custDataLst>
                <p:tags r:id="rId6"/>
              </p:custDataLst>
            </p:nvPr>
          </p:nvSpPr>
          <p:spPr>
            <a:xfrm>
              <a:off x="3432590" y="4762125"/>
              <a:ext cx="2470954" cy="1181822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3200" dirty="0" smtClean="0">
                  <a:sym typeface="Arial" panose="020B0604020202020204" pitchFamily="34" charset="0"/>
                </a:rPr>
                <a:t>输入密码</a:t>
              </a:r>
            </a:p>
          </p:txBody>
        </p:sp>
        <p:sp>
          <p:nvSpPr>
            <p:cNvPr id="37" name="文本框 36"/>
            <p:cNvSpPr txBox="1"/>
            <p:nvPr>
              <p:custDataLst>
                <p:tags r:id="rId7"/>
              </p:custDataLst>
            </p:nvPr>
          </p:nvSpPr>
          <p:spPr>
            <a:xfrm>
              <a:off x="3612533" y="3672253"/>
              <a:ext cx="1861407" cy="66811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 lvl="0" algn="ctr"/>
              <a:r>
                <a:rPr lang="en-US" altLang="zh-CN" sz="2000" b="1" dirty="0" smtClean="0">
                  <a:solidFill>
                    <a:srgbClr val="F5CA73"/>
                  </a:solidFill>
                  <a:latin typeface="Arial" panose="020B0604020202020204" pitchFamily="34" charset="0"/>
                  <a:ea typeface="黑体" panose="02010609060101010101" charset="-122"/>
                  <a:cs typeface="+mn-ea"/>
                  <a:sym typeface="Arial" panose="020B0604020202020204" pitchFamily="34" charset="0"/>
                </a:rPr>
                <a:t>password</a:t>
              </a:r>
            </a:p>
          </p:txBody>
        </p:sp>
        <p:sp>
          <p:nvSpPr>
            <p:cNvPr id="38" name="等腰三角形 37"/>
            <p:cNvSpPr/>
            <p:nvPr>
              <p:custDataLst>
                <p:tags r:id="rId8"/>
              </p:custDataLst>
            </p:nvPr>
          </p:nvSpPr>
          <p:spPr>
            <a:xfrm rot="10800000">
              <a:off x="4431396" y="3444532"/>
              <a:ext cx="223681" cy="192828"/>
            </a:xfrm>
            <a:prstGeom prst="triangle">
              <a:avLst/>
            </a:prstGeom>
            <a:solidFill>
              <a:srgbClr val="F5CA7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>
              <a:normAutofit fontScale="25000" lnSpcReduction="20000"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</p:grpSp>
      <p:cxnSp>
        <p:nvCxnSpPr>
          <p:cNvPr id="40" name="直接箭头连接符 39"/>
          <p:cNvCxnSpPr/>
          <p:nvPr/>
        </p:nvCxnSpPr>
        <p:spPr>
          <a:xfrm>
            <a:off x="2393315" y="5309235"/>
            <a:ext cx="632460" cy="1397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>
            <a:off x="5064760" y="5309235"/>
            <a:ext cx="819785" cy="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5671820" y="2152650"/>
            <a:ext cx="1752600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altLang="zh-CN" sz="4400" dirty="0">
                <a:solidFill>
                  <a:schemeClr val="tx1"/>
                </a:solidFill>
              </a:rPr>
              <a:t>MORE ABOUT LOGIN</a:t>
            </a: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011633" y="4884242"/>
            <a:ext cx="2312959" cy="637007"/>
          </a:xfrm>
          <a:prstGeom prst="rect">
            <a:avLst/>
          </a:prstGeom>
          <a:noFill/>
        </p:spPr>
        <p:txBody>
          <a:bodyPr wrap="square" rtlCol="0" anchor="b" anchorCtr="0">
            <a:normAutofit fontScale="90000" lnSpcReduction="10000"/>
          </a:bodyPr>
          <a:lstStyle/>
          <a:p>
            <a:pPr algn="ctr"/>
            <a:r>
              <a:rPr lang="en-US" altLang="zh-CN" sz="2000" dirty="0">
                <a:latin typeface="+mj-lt"/>
                <a:ea typeface="+mj-ea"/>
                <a:cs typeface="+mj-cs"/>
              </a:rPr>
              <a:t>FORGET PASSWORD</a:t>
            </a: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011633" y="5521248"/>
            <a:ext cx="2312959" cy="1204925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/>
          <a:p>
            <a:pPr algn="ctr"/>
            <a:endParaRPr lang="zh-CN" altLang="en-US" dirty="0">
              <a:solidFill>
                <a:sysClr val="window" lastClr="FFFFFF">
                  <a:lumMod val="50000"/>
                </a:sysClr>
              </a:solidFill>
            </a:endParaRPr>
          </a:p>
          <a:p>
            <a:pPr algn="ctr"/>
            <a:r>
              <a:rPr lang="zh-CN" altLang="en-US" dirty="0">
                <a:solidFill>
                  <a:sysClr val="window" lastClr="FFFFFF">
                    <a:lumMod val="50000"/>
                  </a:sysClr>
                </a:solidFill>
              </a:rPr>
              <a:t>忘记密码界面</a:t>
            </a: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8513051" y="4884242"/>
            <a:ext cx="2312959" cy="637007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/>
          <a:p>
            <a:pPr algn="ctr"/>
            <a:r>
              <a:rPr lang="en-US" altLang="zh-CN" sz="2000" dirty="0">
                <a:latin typeface="+mj-lt"/>
                <a:ea typeface="+mj-ea"/>
                <a:cs typeface="+mj-cs"/>
              </a:rPr>
              <a:t>REGISTER</a:t>
            </a:r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8513051" y="5521248"/>
            <a:ext cx="2312959" cy="1204925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/>
          <a:p>
            <a:pPr algn="ctr"/>
            <a:endParaRPr lang="zh-CN" altLang="en-US" dirty="0">
              <a:solidFill>
                <a:sysClr val="window" lastClr="FFFFFF">
                  <a:lumMod val="50000"/>
                </a:sysClr>
              </a:solidFill>
            </a:endParaRPr>
          </a:p>
          <a:p>
            <a:pPr algn="ctr"/>
            <a:r>
              <a:rPr lang="zh-CN" altLang="en-US" dirty="0">
                <a:solidFill>
                  <a:sysClr val="window" lastClr="FFFFFF">
                    <a:lumMod val="50000"/>
                  </a:sysClr>
                </a:solidFill>
              </a:rPr>
              <a:t>注册账号界面</a:t>
            </a:r>
          </a:p>
        </p:txBody>
      </p:sp>
      <p:sp>
        <p:nvSpPr>
          <p:cNvPr id="9" name="椭圆 8"/>
          <p:cNvSpPr/>
          <p:nvPr>
            <p:custDataLst>
              <p:tags r:id="rId7"/>
            </p:custDataLst>
          </p:nvPr>
        </p:nvSpPr>
        <p:spPr>
          <a:xfrm>
            <a:off x="5476017" y="4188138"/>
            <a:ext cx="1014608" cy="1014608"/>
          </a:xfrm>
          <a:prstGeom prst="ellipse">
            <a:avLst/>
          </a:prstGeom>
          <a:solidFill>
            <a:srgbClr val="E7E6E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297FB8">
              <a:shade val="50000"/>
            </a:srgbClr>
          </a:lnRef>
          <a:fillRef idx="1">
            <a:srgbClr val="297FB8"/>
          </a:fillRef>
          <a:effectRef idx="0">
            <a:srgbClr val="297FB8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0" name="泪滴形 9"/>
          <p:cNvSpPr/>
          <p:nvPr>
            <p:custDataLst>
              <p:tags r:id="rId8"/>
            </p:custDataLst>
          </p:nvPr>
        </p:nvSpPr>
        <p:spPr>
          <a:xfrm rot="16200000">
            <a:off x="6608212" y="4733590"/>
            <a:ext cx="1418768" cy="1418768"/>
          </a:xfrm>
          <a:prstGeom prst="teardrop">
            <a:avLst/>
          </a:prstGeom>
          <a:solidFill>
            <a:srgbClr val="94B74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297FB8">
              <a:shade val="50000"/>
            </a:srgbClr>
          </a:lnRef>
          <a:fillRef idx="1">
            <a:srgbClr val="297FB8"/>
          </a:fillRef>
          <a:effectRef idx="0">
            <a:srgbClr val="297FB8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泪滴形 10"/>
          <p:cNvSpPr/>
          <p:nvPr>
            <p:custDataLst>
              <p:tags r:id="rId9"/>
            </p:custDataLst>
          </p:nvPr>
        </p:nvSpPr>
        <p:spPr>
          <a:xfrm>
            <a:off x="3906868" y="4733589"/>
            <a:ext cx="1418768" cy="1418768"/>
          </a:xfrm>
          <a:prstGeom prst="teardrop">
            <a:avLst/>
          </a:prstGeom>
          <a:solidFill>
            <a:srgbClr val="297FB8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297FB8">
              <a:shade val="50000"/>
            </a:srgbClr>
          </a:lnRef>
          <a:fillRef idx="1">
            <a:srgbClr val="297FB8"/>
          </a:fillRef>
          <a:effectRef idx="0">
            <a:srgbClr val="297FB8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6783673" y="4884242"/>
            <a:ext cx="1067844" cy="1115627"/>
          </a:xfrm>
          <a:prstGeom prst="rect">
            <a:avLst/>
          </a:prstGeom>
          <a:noFill/>
        </p:spPr>
        <p:txBody>
          <a:bodyPr wrap="square" rtlCol="0" anchor="ctr" anchorCtr="0">
            <a:normAutofit fontScale="67500" lnSpcReduction="10000"/>
          </a:bodyPr>
          <a:lstStyle/>
          <a:p>
            <a:pPr algn="ctr"/>
            <a:r>
              <a:rPr lang="zh-CN" altLang="en-US" sz="5400" dirty="0">
                <a:solidFill>
                  <a:sysClr val="window" lastClr="FFFFFF"/>
                </a:solidFill>
              </a:rPr>
              <a:t>注册账号</a:t>
            </a:r>
          </a:p>
        </p:txBody>
      </p:sp>
      <p:sp>
        <p:nvSpPr>
          <p:cNvPr id="13" name="文本框 12"/>
          <p:cNvSpPr txBox="1"/>
          <p:nvPr>
            <p:custDataLst>
              <p:tags r:id="rId11"/>
            </p:custDataLst>
          </p:nvPr>
        </p:nvSpPr>
        <p:spPr>
          <a:xfrm>
            <a:off x="4082329" y="4884242"/>
            <a:ext cx="1067844" cy="1115627"/>
          </a:xfrm>
          <a:prstGeom prst="rect">
            <a:avLst/>
          </a:prstGeom>
          <a:noFill/>
        </p:spPr>
        <p:txBody>
          <a:bodyPr wrap="square" rtlCol="0" anchor="ctr" anchorCtr="0">
            <a:normAutofit fontScale="67500" lnSpcReduction="10000"/>
          </a:bodyPr>
          <a:lstStyle/>
          <a:p>
            <a:pPr algn="ctr"/>
            <a:r>
              <a:rPr lang="zh-CN" altLang="en-US" sz="5400" dirty="0">
                <a:solidFill>
                  <a:sysClr val="window" lastClr="FFFFFF"/>
                </a:solidFill>
              </a:rPr>
              <a:t>忘记密码</a:t>
            </a:r>
          </a:p>
        </p:txBody>
      </p:sp>
      <p:sp>
        <p:nvSpPr>
          <p:cNvPr id="14" name="泪滴形 13"/>
          <p:cNvSpPr/>
          <p:nvPr>
            <p:custDataLst>
              <p:tags r:id="rId12"/>
            </p:custDataLst>
          </p:nvPr>
        </p:nvSpPr>
        <p:spPr>
          <a:xfrm rot="8036263">
            <a:off x="5244586" y="2308170"/>
            <a:ext cx="1418768" cy="1418768"/>
          </a:xfrm>
          <a:prstGeom prst="teardrop">
            <a:avLst/>
          </a:prstGeom>
          <a:solidFill>
            <a:srgbClr val="16A086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297FB8">
              <a:shade val="50000"/>
            </a:srgbClr>
          </a:lnRef>
          <a:fillRef idx="1">
            <a:srgbClr val="297FB8"/>
          </a:fillRef>
          <a:effectRef idx="0">
            <a:srgbClr val="297FB8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13"/>
            </p:custDataLst>
          </p:nvPr>
        </p:nvSpPr>
        <p:spPr>
          <a:xfrm>
            <a:off x="5449398" y="2458821"/>
            <a:ext cx="1067844" cy="1115627"/>
          </a:xfrm>
          <a:prstGeom prst="rect">
            <a:avLst/>
          </a:prstGeom>
          <a:noFill/>
        </p:spPr>
        <p:txBody>
          <a:bodyPr wrap="square" rtlCol="0" anchor="ctr" anchorCtr="0">
            <a:normAutofit fontScale="67500" lnSpcReduction="10000"/>
          </a:bodyPr>
          <a:lstStyle/>
          <a:p>
            <a:pPr algn="ctr"/>
            <a:r>
              <a:rPr lang="zh-CN" altLang="en-US" sz="5400" dirty="0">
                <a:solidFill>
                  <a:sysClr val="window" lastClr="FFFFFF"/>
                </a:solidFill>
              </a:rPr>
              <a:t>登录</a:t>
            </a:r>
          </a:p>
        </p:txBody>
      </p:sp>
      <p:sp>
        <p:nvSpPr>
          <p:cNvPr id="16" name="文本框 15"/>
          <p:cNvSpPr txBox="1"/>
          <p:nvPr>
            <p:custDataLst>
              <p:tags r:id="rId14"/>
            </p:custDataLst>
          </p:nvPr>
        </p:nvSpPr>
        <p:spPr>
          <a:xfrm>
            <a:off x="6695037" y="2140318"/>
            <a:ext cx="2312959" cy="637007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/>
          <a:p>
            <a:pPr algn="ctr"/>
            <a:r>
              <a:rPr lang="en-US" altLang="zh-CN" sz="2000" dirty="0">
                <a:latin typeface="+mj-lt"/>
                <a:ea typeface="+mj-ea"/>
                <a:cs typeface="+mj-cs"/>
              </a:rPr>
              <a:t>LOGIN</a:t>
            </a:r>
          </a:p>
        </p:txBody>
      </p:sp>
      <p:sp>
        <p:nvSpPr>
          <p:cNvPr id="17" name="文本框 16"/>
          <p:cNvSpPr txBox="1"/>
          <p:nvPr>
            <p:custDataLst>
              <p:tags r:id="rId15"/>
            </p:custDataLst>
          </p:nvPr>
        </p:nvSpPr>
        <p:spPr>
          <a:xfrm>
            <a:off x="6695037" y="2777325"/>
            <a:ext cx="2312959" cy="1204925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/>
          <a:p>
            <a:pPr algn="ctr"/>
            <a:endParaRPr lang="zh-CN" altLang="en-US" dirty="0">
              <a:solidFill>
                <a:sysClr val="window" lastClr="FFFFFF">
                  <a:lumMod val="50000"/>
                </a:sysClr>
              </a:solidFill>
            </a:endParaRPr>
          </a:p>
          <a:p>
            <a:pPr algn="ctr"/>
            <a:r>
              <a:rPr lang="zh-CN" altLang="en-US" dirty="0">
                <a:solidFill>
                  <a:sysClr val="window" lastClr="FFFFFF">
                    <a:lumMod val="50000"/>
                  </a:sysClr>
                </a:solidFill>
              </a:rPr>
              <a:t>登录界面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/>
          <p:nvPr/>
        </p:nvSpPr>
        <p:spPr bwMode="auto">
          <a:xfrm>
            <a:off x="-12700" y="1857375"/>
            <a:ext cx="12204700" cy="338296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3190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-12700" y="2045653"/>
            <a:ext cx="12204700" cy="3017837"/>
          </a:xfrm>
          <a:prstGeom prst="rect">
            <a:avLst/>
          </a:prstGeom>
          <a:solidFill>
            <a:srgbClr val="2169A7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4101" name="组合 1"/>
          <p:cNvGrpSpPr/>
          <p:nvPr/>
        </p:nvGrpSpPr>
        <p:grpSpPr bwMode="auto">
          <a:xfrm>
            <a:off x="3328988" y="424816"/>
            <a:ext cx="8341678" cy="3716972"/>
            <a:chOff x="3328307" y="469416"/>
            <a:chExt cx="8342219" cy="3715482"/>
          </a:xfrm>
        </p:grpSpPr>
        <p:grpSp>
          <p:nvGrpSpPr>
            <p:cNvPr id="4107" name="组合 6"/>
            <p:cNvGrpSpPr/>
            <p:nvPr/>
          </p:nvGrpSpPr>
          <p:grpSpPr bwMode="auto">
            <a:xfrm>
              <a:off x="4031089" y="2826543"/>
              <a:ext cx="4144170" cy="1296467"/>
              <a:chOff x="2656681" y="2721870"/>
              <a:chExt cx="4144170" cy="1296467"/>
            </a:xfrm>
          </p:grpSpPr>
          <p:sp>
            <p:nvSpPr>
              <p:cNvPr id="26" name="任意多边形 25"/>
              <p:cNvSpPr/>
              <p:nvPr/>
            </p:nvSpPr>
            <p:spPr bwMode="auto">
              <a:xfrm>
                <a:off x="2752463" y="2771062"/>
                <a:ext cx="465168" cy="464952"/>
              </a:xfrm>
              <a:custGeom>
                <a:avLst/>
                <a:gdLst>
                  <a:gd name="connsiteX0" fmla="*/ 417023 w 465704"/>
                  <a:gd name="connsiteY0" fmla="*/ 0 h 465704"/>
                  <a:gd name="connsiteX1" fmla="*/ 465704 w 465704"/>
                  <a:gd name="connsiteY1" fmla="*/ 0 h 465704"/>
                  <a:gd name="connsiteX2" fmla="*/ 465704 w 465704"/>
                  <a:gd name="connsiteY2" fmla="*/ 465704 h 465704"/>
                  <a:gd name="connsiteX3" fmla="*/ 0 w 465704"/>
                  <a:gd name="connsiteY3" fmla="*/ 465704 h 465704"/>
                  <a:gd name="connsiteX4" fmla="*/ 0 w 465704"/>
                  <a:gd name="connsiteY4" fmla="*/ 417815 h 465704"/>
                  <a:gd name="connsiteX5" fmla="*/ 417023 w 465704"/>
                  <a:gd name="connsiteY5" fmla="*/ 417815 h 465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5704" h="465704">
                    <a:moveTo>
                      <a:pt x="417023" y="0"/>
                    </a:moveTo>
                    <a:lnTo>
                      <a:pt x="465704" y="0"/>
                    </a:lnTo>
                    <a:lnTo>
                      <a:pt x="465704" y="465704"/>
                    </a:lnTo>
                    <a:lnTo>
                      <a:pt x="0" y="465704"/>
                    </a:lnTo>
                    <a:lnTo>
                      <a:pt x="0" y="417815"/>
                    </a:lnTo>
                    <a:lnTo>
                      <a:pt x="417023" y="417815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 bwMode="auto">
              <a:xfrm>
                <a:off x="2703248" y="2723456"/>
                <a:ext cx="465167" cy="464952"/>
              </a:xfrm>
              <a:prstGeom prst="rect">
                <a:avLst/>
              </a:prstGeom>
              <a:solidFill>
                <a:srgbClr val="5F5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12" name="文本框 41"/>
              <p:cNvSpPr txBox="1">
                <a:spLocks noChangeArrowheads="1"/>
              </p:cNvSpPr>
              <p:nvPr/>
            </p:nvSpPr>
            <p:spPr bwMode="auto">
              <a:xfrm>
                <a:off x="2656681" y="2767296"/>
                <a:ext cx="536241" cy="3681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>
                    <a:solidFill>
                      <a:srgbClr val="FFFFFF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  <a:endParaRPr lang="zh-CN" altLang="en-US" sz="1800" b="1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0" name="任意多边形 29"/>
              <p:cNvSpPr/>
              <p:nvPr/>
            </p:nvSpPr>
            <p:spPr bwMode="auto">
              <a:xfrm>
                <a:off x="6335684" y="2769476"/>
                <a:ext cx="465167" cy="464951"/>
              </a:xfrm>
              <a:custGeom>
                <a:avLst/>
                <a:gdLst>
                  <a:gd name="connsiteX0" fmla="*/ 417023 w 465704"/>
                  <a:gd name="connsiteY0" fmla="*/ 0 h 465704"/>
                  <a:gd name="connsiteX1" fmla="*/ 465704 w 465704"/>
                  <a:gd name="connsiteY1" fmla="*/ 0 h 465704"/>
                  <a:gd name="connsiteX2" fmla="*/ 465704 w 465704"/>
                  <a:gd name="connsiteY2" fmla="*/ 465704 h 465704"/>
                  <a:gd name="connsiteX3" fmla="*/ 0 w 465704"/>
                  <a:gd name="connsiteY3" fmla="*/ 465704 h 465704"/>
                  <a:gd name="connsiteX4" fmla="*/ 0 w 465704"/>
                  <a:gd name="connsiteY4" fmla="*/ 417815 h 465704"/>
                  <a:gd name="connsiteX5" fmla="*/ 417023 w 465704"/>
                  <a:gd name="connsiteY5" fmla="*/ 417815 h 465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5704" h="465704">
                    <a:moveTo>
                      <a:pt x="417023" y="0"/>
                    </a:moveTo>
                    <a:lnTo>
                      <a:pt x="465704" y="0"/>
                    </a:lnTo>
                    <a:lnTo>
                      <a:pt x="465704" y="465704"/>
                    </a:lnTo>
                    <a:lnTo>
                      <a:pt x="0" y="465704"/>
                    </a:lnTo>
                    <a:lnTo>
                      <a:pt x="0" y="417815"/>
                    </a:lnTo>
                    <a:lnTo>
                      <a:pt x="417023" y="417815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 bwMode="auto">
              <a:xfrm>
                <a:off x="6286468" y="2721870"/>
                <a:ext cx="465168" cy="464951"/>
              </a:xfrm>
              <a:prstGeom prst="rect">
                <a:avLst/>
              </a:prstGeom>
              <a:solidFill>
                <a:srgbClr val="5F5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15" name="文本框 35"/>
              <p:cNvSpPr txBox="1">
                <a:spLocks noChangeArrowheads="1"/>
              </p:cNvSpPr>
              <p:nvPr/>
            </p:nvSpPr>
            <p:spPr bwMode="auto">
              <a:xfrm>
                <a:off x="6241207" y="2766041"/>
                <a:ext cx="536241" cy="3681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>
                    <a:solidFill>
                      <a:srgbClr val="FFFFFF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  <a:endParaRPr lang="zh-CN" altLang="en-US" sz="1800" b="1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42" name="任意多边形 41"/>
              <p:cNvSpPr/>
              <p:nvPr/>
            </p:nvSpPr>
            <p:spPr bwMode="auto">
              <a:xfrm>
                <a:off x="2752463" y="3553386"/>
                <a:ext cx="465168" cy="464951"/>
              </a:xfrm>
              <a:custGeom>
                <a:avLst/>
                <a:gdLst>
                  <a:gd name="connsiteX0" fmla="*/ 417023 w 465704"/>
                  <a:gd name="connsiteY0" fmla="*/ 0 h 465704"/>
                  <a:gd name="connsiteX1" fmla="*/ 465704 w 465704"/>
                  <a:gd name="connsiteY1" fmla="*/ 0 h 465704"/>
                  <a:gd name="connsiteX2" fmla="*/ 465704 w 465704"/>
                  <a:gd name="connsiteY2" fmla="*/ 465704 h 465704"/>
                  <a:gd name="connsiteX3" fmla="*/ 0 w 465704"/>
                  <a:gd name="connsiteY3" fmla="*/ 465704 h 465704"/>
                  <a:gd name="connsiteX4" fmla="*/ 0 w 465704"/>
                  <a:gd name="connsiteY4" fmla="*/ 417815 h 465704"/>
                  <a:gd name="connsiteX5" fmla="*/ 417023 w 465704"/>
                  <a:gd name="connsiteY5" fmla="*/ 417815 h 465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5704" h="465704">
                    <a:moveTo>
                      <a:pt x="417023" y="0"/>
                    </a:moveTo>
                    <a:lnTo>
                      <a:pt x="465704" y="0"/>
                    </a:lnTo>
                    <a:lnTo>
                      <a:pt x="465704" y="465704"/>
                    </a:lnTo>
                    <a:lnTo>
                      <a:pt x="0" y="465704"/>
                    </a:lnTo>
                    <a:lnTo>
                      <a:pt x="0" y="417815"/>
                    </a:lnTo>
                    <a:lnTo>
                      <a:pt x="417023" y="417815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 bwMode="auto">
              <a:xfrm>
                <a:off x="2703248" y="3505781"/>
                <a:ext cx="465167" cy="464951"/>
              </a:xfrm>
              <a:prstGeom prst="rect">
                <a:avLst/>
              </a:prstGeom>
              <a:solidFill>
                <a:srgbClr val="5F5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18" name="文本框 27"/>
              <p:cNvSpPr txBox="1">
                <a:spLocks noChangeArrowheads="1"/>
              </p:cNvSpPr>
              <p:nvPr/>
            </p:nvSpPr>
            <p:spPr bwMode="auto">
              <a:xfrm>
                <a:off x="2656681" y="3549673"/>
                <a:ext cx="536241" cy="3681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>
                    <a:solidFill>
                      <a:srgbClr val="FFFFFF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  <a:endParaRPr lang="zh-CN" altLang="en-US" sz="1800" b="1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46" name="任意多边形 45"/>
              <p:cNvSpPr/>
              <p:nvPr/>
            </p:nvSpPr>
            <p:spPr bwMode="auto">
              <a:xfrm>
                <a:off x="6335684" y="3551799"/>
                <a:ext cx="465167" cy="464952"/>
              </a:xfrm>
              <a:custGeom>
                <a:avLst/>
                <a:gdLst>
                  <a:gd name="connsiteX0" fmla="*/ 417023 w 465704"/>
                  <a:gd name="connsiteY0" fmla="*/ 0 h 465704"/>
                  <a:gd name="connsiteX1" fmla="*/ 465704 w 465704"/>
                  <a:gd name="connsiteY1" fmla="*/ 0 h 465704"/>
                  <a:gd name="connsiteX2" fmla="*/ 465704 w 465704"/>
                  <a:gd name="connsiteY2" fmla="*/ 465704 h 465704"/>
                  <a:gd name="connsiteX3" fmla="*/ 0 w 465704"/>
                  <a:gd name="connsiteY3" fmla="*/ 465704 h 465704"/>
                  <a:gd name="connsiteX4" fmla="*/ 0 w 465704"/>
                  <a:gd name="connsiteY4" fmla="*/ 417815 h 465704"/>
                  <a:gd name="connsiteX5" fmla="*/ 417023 w 465704"/>
                  <a:gd name="connsiteY5" fmla="*/ 417815 h 465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5704" h="465704">
                    <a:moveTo>
                      <a:pt x="417023" y="0"/>
                    </a:moveTo>
                    <a:lnTo>
                      <a:pt x="465704" y="0"/>
                    </a:lnTo>
                    <a:lnTo>
                      <a:pt x="465704" y="465704"/>
                    </a:lnTo>
                    <a:lnTo>
                      <a:pt x="0" y="465704"/>
                    </a:lnTo>
                    <a:lnTo>
                      <a:pt x="0" y="417815"/>
                    </a:lnTo>
                    <a:lnTo>
                      <a:pt x="417023" y="417815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矩形 46"/>
              <p:cNvSpPr/>
              <p:nvPr/>
            </p:nvSpPr>
            <p:spPr bwMode="auto">
              <a:xfrm>
                <a:off x="6286468" y="3504193"/>
                <a:ext cx="465168" cy="464952"/>
              </a:xfrm>
              <a:prstGeom prst="rect">
                <a:avLst/>
              </a:prstGeom>
              <a:solidFill>
                <a:srgbClr val="5F5F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21" name="文本框 21"/>
              <p:cNvSpPr txBox="1">
                <a:spLocks noChangeArrowheads="1"/>
              </p:cNvSpPr>
              <p:nvPr/>
            </p:nvSpPr>
            <p:spPr bwMode="auto">
              <a:xfrm>
                <a:off x="6241207" y="3548418"/>
                <a:ext cx="536241" cy="3681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>
                    <a:solidFill>
                      <a:srgbClr val="FFFFFF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  <a:endParaRPr lang="zh-CN" altLang="en-US" sz="1800" b="1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24" name="文本框 5"/>
            <p:cNvSpPr txBox="1">
              <a:spLocks noChangeArrowheads="1"/>
            </p:cNvSpPr>
            <p:nvPr/>
          </p:nvSpPr>
          <p:spPr bwMode="auto">
            <a:xfrm rot="16200000">
              <a:off x="9655408" y="-747827"/>
              <a:ext cx="797875" cy="3232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ctr">
                <a:defRPr/>
              </a:pPr>
              <a:r>
                <a:rPr lang="en-US" altLang="zh-CN" sz="40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CONTENTS</a:t>
              </a:r>
              <a:endParaRPr lang="zh-CN" altLang="en-US" sz="4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3328307" y="2764134"/>
              <a:ext cx="187678" cy="1420764"/>
              <a:chOff x="9652000" y="812800"/>
              <a:chExt cx="609600" cy="4614799"/>
            </a:xfrm>
            <a:solidFill>
              <a:srgbClr val="5F5F5F"/>
            </a:solidFill>
          </p:grpSpPr>
          <p:sp>
            <p:nvSpPr>
              <p:cNvPr id="17" name="菱形 16"/>
              <p:cNvSpPr/>
              <p:nvPr/>
            </p:nvSpPr>
            <p:spPr>
              <a:xfrm>
                <a:off x="9652000" y="812800"/>
                <a:ext cx="609600" cy="609600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菱形 17"/>
              <p:cNvSpPr/>
              <p:nvPr/>
            </p:nvSpPr>
            <p:spPr>
              <a:xfrm>
                <a:off x="9652000" y="1613840"/>
                <a:ext cx="609600" cy="609600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菱形 18"/>
              <p:cNvSpPr/>
              <p:nvPr/>
            </p:nvSpPr>
            <p:spPr>
              <a:xfrm>
                <a:off x="9652000" y="2414880"/>
                <a:ext cx="609600" cy="609600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菱形 19"/>
              <p:cNvSpPr/>
              <p:nvPr/>
            </p:nvSpPr>
            <p:spPr>
              <a:xfrm>
                <a:off x="9652000" y="3215920"/>
                <a:ext cx="609600" cy="609600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菱形 20"/>
              <p:cNvSpPr/>
              <p:nvPr/>
            </p:nvSpPr>
            <p:spPr>
              <a:xfrm>
                <a:off x="9652000" y="4016960"/>
                <a:ext cx="609600" cy="609600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菱形 21"/>
              <p:cNvSpPr/>
              <p:nvPr/>
            </p:nvSpPr>
            <p:spPr>
              <a:xfrm>
                <a:off x="9652000" y="4817999"/>
                <a:ext cx="609600" cy="609600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50" name="TextBox 50"/>
          <p:cNvSpPr txBox="1">
            <a:spLocks noChangeArrowheads="1"/>
          </p:cNvSpPr>
          <p:nvPr/>
        </p:nvSpPr>
        <p:spPr bwMode="auto">
          <a:xfrm>
            <a:off x="4622800" y="2862263"/>
            <a:ext cx="640080" cy="368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rgbClr val="FF0000"/>
                </a:solidFill>
                <a:latin typeface="方正隶变_GBK" panose="02000000000000000000" charset="-122"/>
                <a:ea typeface="方正隶变_GBK" panose="02000000000000000000" charset="-122"/>
                <a:hlinkClick r:id="rId3" action="ppaction://hlinksldjump"/>
              </a:rPr>
              <a:t>首页</a:t>
            </a:r>
          </a:p>
        </p:txBody>
      </p:sp>
      <p:sp>
        <p:nvSpPr>
          <p:cNvPr id="51" name="TextBox 50"/>
          <p:cNvSpPr txBox="1">
            <a:spLocks noChangeArrowheads="1"/>
          </p:cNvSpPr>
          <p:nvPr/>
        </p:nvSpPr>
        <p:spPr bwMode="auto">
          <a:xfrm>
            <a:off x="8232775" y="2825750"/>
            <a:ext cx="868680" cy="368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方正隶变_GBK" panose="02000000000000000000" charset="-122"/>
                <a:ea typeface="方正隶变_GBK" panose="02000000000000000000" charset="-122"/>
                <a:hlinkClick r:id="rId4" action="ppaction://hlinksldjump"/>
              </a:rPr>
              <a:t>朋友圈</a:t>
            </a:r>
            <a:endParaRPr lang="zh-CN" altLang="en-US" sz="1800">
              <a:solidFill>
                <a:schemeClr val="bg1"/>
              </a:solidFill>
              <a:latin typeface="方正隶变_GBK" panose="02000000000000000000" charset="-122"/>
              <a:ea typeface="方正隶变_GBK" panose="02000000000000000000" charset="-122"/>
            </a:endParaRPr>
          </a:p>
        </p:txBody>
      </p:sp>
      <p:sp>
        <p:nvSpPr>
          <p:cNvPr id="52" name="TextBox 50"/>
          <p:cNvSpPr txBox="1">
            <a:spLocks noChangeArrowheads="1"/>
          </p:cNvSpPr>
          <p:nvPr/>
        </p:nvSpPr>
        <p:spPr bwMode="auto">
          <a:xfrm>
            <a:off x="4657725" y="3707130"/>
            <a:ext cx="640080" cy="368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方正隶变_GBK" panose="02000000000000000000" charset="-122"/>
                <a:ea typeface="方正隶变_GBK" panose="02000000000000000000" charset="-122"/>
                <a:hlinkClick r:id="rId5" action="ppaction://hlinksldjump"/>
              </a:rPr>
              <a:t>新闻</a:t>
            </a:r>
            <a:endParaRPr lang="zh-CN" altLang="en-US" sz="1800">
              <a:solidFill>
                <a:schemeClr val="bg1"/>
              </a:solidFill>
              <a:latin typeface="方正隶变_GBK" panose="02000000000000000000" charset="-122"/>
              <a:ea typeface="方正隶变_GBK" panose="02000000000000000000" charset="-122"/>
            </a:endParaRPr>
          </a:p>
        </p:txBody>
      </p:sp>
      <p:sp>
        <p:nvSpPr>
          <p:cNvPr id="53" name="TextBox 50"/>
          <p:cNvSpPr txBox="1">
            <a:spLocks noChangeArrowheads="1"/>
          </p:cNvSpPr>
          <p:nvPr/>
        </p:nvSpPr>
        <p:spPr bwMode="auto">
          <a:xfrm>
            <a:off x="8232775" y="3707130"/>
            <a:ext cx="640080" cy="368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方正隶变_GBK" panose="02000000000000000000" charset="-122"/>
                <a:ea typeface="方正隶变_GBK" panose="02000000000000000000" charset="-122"/>
                <a:hlinkClick r:id="rId6" action="ppaction://hlinksldjump"/>
              </a:rPr>
              <a:t>消息</a:t>
            </a:r>
            <a:endParaRPr lang="zh-CN" altLang="en-US" sz="1800">
              <a:solidFill>
                <a:schemeClr val="bg1"/>
              </a:solidFill>
              <a:latin typeface="方正隶变_GBK" panose="02000000000000000000" charset="-122"/>
              <a:ea typeface="方正隶变_GBK" panose="02000000000000000000" charset="-122"/>
            </a:endParaRPr>
          </a:p>
        </p:txBody>
      </p:sp>
      <p:pic>
        <p:nvPicPr>
          <p:cNvPr id="4106" name="图片 3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1147763"/>
            <a:ext cx="1989137" cy="5764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/>
          <p:cNvSpPr/>
          <p:nvPr/>
        </p:nvSpPr>
        <p:spPr bwMode="auto">
          <a:xfrm>
            <a:off x="4113848" y="4404995"/>
            <a:ext cx="465137" cy="465138"/>
          </a:xfrm>
          <a:prstGeom prst="rect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文本框 35"/>
          <p:cNvSpPr txBox="1">
            <a:spLocks noChangeArrowheads="1"/>
          </p:cNvSpPr>
          <p:nvPr/>
        </p:nvSpPr>
        <p:spPr bwMode="auto">
          <a:xfrm>
            <a:off x="4078433" y="4502842"/>
            <a:ext cx="536206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05</a:t>
            </a:r>
            <a:endParaRPr lang="zh-CN" altLang="en-US" sz="1800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菱形 2"/>
          <p:cNvSpPr/>
          <p:nvPr/>
        </p:nvSpPr>
        <p:spPr>
          <a:xfrm>
            <a:off x="3328988" y="4228280"/>
            <a:ext cx="187666" cy="187754"/>
          </a:xfrm>
          <a:prstGeom prst="diamond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菱形 3"/>
          <p:cNvSpPr/>
          <p:nvPr/>
        </p:nvSpPr>
        <p:spPr>
          <a:xfrm>
            <a:off x="3328988" y="4494345"/>
            <a:ext cx="187666" cy="187754"/>
          </a:xfrm>
          <a:prstGeom prst="diamond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菱形 4"/>
          <p:cNvSpPr/>
          <p:nvPr/>
        </p:nvSpPr>
        <p:spPr>
          <a:xfrm>
            <a:off x="3328988" y="4773110"/>
            <a:ext cx="187666" cy="187754"/>
          </a:xfrm>
          <a:prstGeom prst="diamond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任意多边形 8"/>
          <p:cNvSpPr/>
          <p:nvPr/>
        </p:nvSpPr>
        <p:spPr bwMode="auto">
          <a:xfrm>
            <a:off x="4157345" y="4453890"/>
            <a:ext cx="465138" cy="465138"/>
          </a:xfrm>
          <a:custGeom>
            <a:avLst/>
            <a:gdLst>
              <a:gd name="connsiteX0" fmla="*/ 417023 w 465704"/>
              <a:gd name="connsiteY0" fmla="*/ 0 h 465704"/>
              <a:gd name="connsiteX1" fmla="*/ 465704 w 465704"/>
              <a:gd name="connsiteY1" fmla="*/ 0 h 465704"/>
              <a:gd name="connsiteX2" fmla="*/ 465704 w 465704"/>
              <a:gd name="connsiteY2" fmla="*/ 465704 h 465704"/>
              <a:gd name="connsiteX3" fmla="*/ 0 w 465704"/>
              <a:gd name="connsiteY3" fmla="*/ 465704 h 465704"/>
              <a:gd name="connsiteX4" fmla="*/ 0 w 465704"/>
              <a:gd name="connsiteY4" fmla="*/ 417815 h 465704"/>
              <a:gd name="connsiteX5" fmla="*/ 417023 w 465704"/>
              <a:gd name="connsiteY5" fmla="*/ 417815 h 465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704" h="465704">
                <a:moveTo>
                  <a:pt x="417023" y="0"/>
                </a:moveTo>
                <a:lnTo>
                  <a:pt x="465704" y="0"/>
                </a:lnTo>
                <a:lnTo>
                  <a:pt x="465704" y="465704"/>
                </a:lnTo>
                <a:lnTo>
                  <a:pt x="0" y="465704"/>
                </a:lnTo>
                <a:lnTo>
                  <a:pt x="0" y="417815"/>
                </a:lnTo>
                <a:lnTo>
                  <a:pt x="417023" y="41781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TextBox 50"/>
          <p:cNvSpPr txBox="1">
            <a:spLocks noChangeArrowheads="1"/>
          </p:cNvSpPr>
          <p:nvPr/>
        </p:nvSpPr>
        <p:spPr bwMode="auto">
          <a:xfrm>
            <a:off x="4657725" y="4502468"/>
            <a:ext cx="640080" cy="368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方正隶变_GBK" panose="02000000000000000000" charset="-122"/>
                <a:ea typeface="方正隶变_GBK" panose="02000000000000000000" charset="-122"/>
                <a:hlinkClick r:id="rId8" action="ppaction://hlinksldjump"/>
              </a:rPr>
              <a:t>侧滑</a:t>
            </a:r>
            <a:endParaRPr lang="zh-CN" altLang="en-US" sz="1800">
              <a:solidFill>
                <a:schemeClr val="bg1"/>
              </a:solidFill>
              <a:latin typeface="方正隶变_GBK" panose="02000000000000000000" charset="-122"/>
              <a:ea typeface="方正隶变_GBK" panose="02000000000000000000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1" grpId="0" bldLvl="0" animBg="1"/>
      <p:bldP spid="52" grpId="0" bldLvl="0" animBg="1"/>
      <p:bldP spid="53" grpId="0" bldLvl="0" animBg="1"/>
      <p:bldP spid="11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5"/>
          <p:cNvSpPr>
            <a:spLocks noChangeArrowheads="1"/>
          </p:cNvSpPr>
          <p:nvPr/>
        </p:nvSpPr>
        <p:spPr bwMode="auto">
          <a:xfrm>
            <a:off x="11306175" y="6472238"/>
            <a:ext cx="75406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A6A6A6"/>
                </a:solidFill>
                <a:latin typeface="Simple-Line-Icons"/>
              </a:rPr>
              <a:t> </a:t>
            </a:r>
            <a:endParaRPr lang="en-US" altLang="zh-CN" sz="1800">
              <a:solidFill>
                <a:srgbClr val="A6A6A6"/>
              </a:solidFill>
            </a:endParaRPr>
          </a:p>
        </p:txBody>
      </p:sp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7753350" y="4276725"/>
            <a:ext cx="4114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FF6D6D"/>
                </a:solidFill>
                <a:latin typeface="FontAwesome"/>
              </a:rPr>
              <a:t></a:t>
            </a:r>
            <a:endParaRPr lang="en-US" altLang="zh-CN" sz="1800">
              <a:solidFill>
                <a:srgbClr val="FF6D6D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24805" y="739140"/>
            <a:ext cx="4758690" cy="52197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schemeClr val="accent4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800" dirty="0">
                <a:solidFill>
                  <a:schemeClr val="accent4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主界面展示</a:t>
            </a:r>
          </a:p>
        </p:txBody>
      </p:sp>
      <p:pic>
        <p:nvPicPr>
          <p:cNvPr id="12" name="图片 11" descr="C:\Users\fwb\Desktop\的理智家图片\13.jpg13">
            <a:hlinkClick r:id="rId42"/>
          </p:cNvPr>
          <p:cNvPicPr>
            <a:picLocks noChangeAspect="1"/>
          </p:cNvPicPr>
          <p:nvPr/>
        </p:nvPicPr>
        <p:blipFill>
          <a:blip r:embed="rId43"/>
          <a:srcRect/>
          <a:stretch>
            <a:fillRect/>
          </a:stretch>
        </p:blipFill>
        <p:spPr bwMode="auto">
          <a:xfrm>
            <a:off x="1080770" y="1685925"/>
            <a:ext cx="2796540" cy="4786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" name="组合 23"/>
          <p:cNvGrpSpPr/>
          <p:nvPr/>
        </p:nvGrpSpPr>
        <p:grpSpPr bwMode="auto">
          <a:xfrm>
            <a:off x="604838" y="347663"/>
            <a:ext cx="5256466" cy="913447"/>
            <a:chOff x="605584" y="347739"/>
            <a:chExt cx="5256502" cy="913474"/>
          </a:xfrm>
        </p:grpSpPr>
        <p:sp>
          <p:nvSpPr>
            <p:cNvPr id="20" name="TextBox 91"/>
            <p:cNvSpPr txBox="1"/>
            <p:nvPr/>
          </p:nvSpPr>
          <p:spPr>
            <a:xfrm>
              <a:off x="605584" y="347739"/>
              <a:ext cx="5256502" cy="7683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400" b="1" dirty="0">
                  <a:solidFill>
                    <a:srgbClr val="2169A7"/>
                  </a:solidFill>
                  <a:latin typeface="+mn-lt"/>
                  <a:ea typeface="+mn-ea"/>
                </a:rPr>
                <a:t>MAIN SHOW </a:t>
              </a:r>
              <a:endParaRPr lang="id-ID" sz="4400" dirty="0">
                <a:solidFill>
                  <a:schemeClr val="bg1">
                    <a:lumMod val="50000"/>
                  </a:schemeClr>
                </a:solidFill>
                <a:latin typeface="Raleway" panose="020B0003030101060003" pitchFamily="34" charset="0"/>
                <a:ea typeface="+mn-ea"/>
              </a:endParaRPr>
            </a:p>
          </p:txBody>
        </p:sp>
        <p:sp>
          <p:nvSpPr>
            <p:cNvPr id="21" name="Rectangle 29"/>
            <p:cNvSpPr/>
            <p:nvPr/>
          </p:nvSpPr>
          <p:spPr>
            <a:xfrm>
              <a:off x="605584" y="924018"/>
              <a:ext cx="4021164" cy="3371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here to add a title</a:t>
              </a:r>
              <a:endParaRPr lang="id-ID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86" name="组合 285"/>
          <p:cNvGrpSpPr/>
          <p:nvPr>
            <p:custDataLst>
              <p:tags r:id="rId2"/>
            </p:custDataLst>
          </p:nvPr>
        </p:nvGrpSpPr>
        <p:grpSpPr>
          <a:xfrm>
            <a:off x="6045718" y="1959260"/>
            <a:ext cx="1259041" cy="1370448"/>
            <a:chOff x="2506663" y="1388269"/>
            <a:chExt cx="1309687" cy="1425575"/>
          </a:xfrm>
        </p:grpSpPr>
        <p:sp>
          <p:nvSpPr>
            <p:cNvPr id="186" name="Freeform 3"/>
            <p:cNvSpPr/>
            <p:nvPr>
              <p:custDataLst>
                <p:tags r:id="rId36"/>
              </p:custDataLst>
            </p:nvPr>
          </p:nvSpPr>
          <p:spPr bwMode="auto">
            <a:xfrm rot="18900000">
              <a:off x="2506663" y="1388269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71685A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71685A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45" name="Group 80"/>
            <p:cNvGrpSpPr/>
            <p:nvPr/>
          </p:nvGrpSpPr>
          <p:grpSpPr bwMode="auto">
            <a:xfrm rot="13500000">
              <a:off x="3408363" y="2405856"/>
              <a:ext cx="571500" cy="244475"/>
              <a:chOff x="3651" y="3051"/>
              <a:chExt cx="360" cy="154"/>
            </a:xfrm>
          </p:grpSpPr>
          <p:grpSp>
            <p:nvGrpSpPr>
              <p:cNvPr id="246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248" name="Oval 139"/>
                <p:cNvSpPr>
                  <a:spLocks noChangeArrowheads="1"/>
                </p:cNvSpPr>
                <p:nvPr>
                  <p:custDataLst>
                    <p:tags r:id="rId39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7168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eaVert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49" name="Oval 140"/>
                <p:cNvSpPr>
                  <a:spLocks noChangeArrowheads="1"/>
                </p:cNvSpPr>
                <p:nvPr>
                  <p:custDataLst>
                    <p:tags r:id="rId40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eaVert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47" name="Line 84"/>
              <p:cNvSpPr>
                <a:spLocks noChangeShapeType="1"/>
              </p:cNvSpPr>
              <p:nvPr>
                <p:custDataLst>
                  <p:tags r:id="rId38"/>
                </p:custDataLst>
              </p:nvPr>
            </p:nvSpPr>
            <p:spPr bwMode="auto">
              <a:xfrm>
                <a:off x="3651" y="3121"/>
                <a:ext cx="227" cy="0"/>
              </a:xfrm>
              <a:prstGeom prst="line">
                <a:avLst/>
              </a:prstGeom>
              <a:noFill/>
              <a:ln w="19050" cap="rnd">
                <a:solidFill>
                  <a:srgbClr val="71685A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CAF278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CAF278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71685A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75" name="文本框 274"/>
            <p:cNvSpPr txBox="1"/>
            <p:nvPr>
              <p:custDataLst>
                <p:tags r:id="rId37"/>
              </p:custDataLst>
            </p:nvPr>
          </p:nvSpPr>
          <p:spPr>
            <a:xfrm>
              <a:off x="2559582" y="1637487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71685A"/>
                  </a:solidFill>
                  <a:sym typeface="Arial" panose="020B0604020202020204" pitchFamily="34" charset="0"/>
                </a:rPr>
                <a:t>考勤信息</a:t>
              </a:r>
            </a:p>
          </p:txBody>
        </p:sp>
      </p:grpSp>
      <p:grpSp>
        <p:nvGrpSpPr>
          <p:cNvPr id="287" name="组合 286"/>
          <p:cNvGrpSpPr/>
          <p:nvPr>
            <p:custDataLst>
              <p:tags r:id="rId3"/>
            </p:custDataLst>
          </p:nvPr>
        </p:nvGrpSpPr>
        <p:grpSpPr>
          <a:xfrm>
            <a:off x="5143512" y="3550868"/>
            <a:ext cx="1707718" cy="1199523"/>
            <a:chOff x="1776413" y="2813844"/>
            <a:chExt cx="1776412" cy="1247775"/>
          </a:xfrm>
        </p:grpSpPr>
        <p:sp>
          <p:nvSpPr>
            <p:cNvPr id="213" name="Freeform 35"/>
            <p:cNvSpPr/>
            <p:nvPr>
              <p:custDataLst>
                <p:tags r:id="rId31"/>
              </p:custDataLst>
            </p:nvPr>
          </p:nvSpPr>
          <p:spPr bwMode="auto">
            <a:xfrm rot="18900000">
              <a:off x="1776413" y="2813844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71685A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71685A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40" name="Group 75"/>
            <p:cNvGrpSpPr/>
            <p:nvPr/>
          </p:nvGrpSpPr>
          <p:grpSpPr bwMode="auto">
            <a:xfrm rot="10800000">
              <a:off x="2981325" y="3323432"/>
              <a:ext cx="571500" cy="244475"/>
              <a:chOff x="3651" y="3051"/>
              <a:chExt cx="360" cy="154"/>
            </a:xfrm>
          </p:grpSpPr>
          <p:grpSp>
            <p:nvGrpSpPr>
              <p:cNvPr id="241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243" name="Oval 139"/>
                <p:cNvSpPr>
                  <a:spLocks noChangeArrowheads="1"/>
                </p:cNvSpPr>
                <p:nvPr>
                  <p:custDataLst>
                    <p:tags r:id="rId34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71685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wrap="none" anchor="ctr">
                  <a:normAutofit fontScale="325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44" name="Oval 140"/>
                <p:cNvSpPr>
                  <a:spLocks noChangeArrowheads="1"/>
                </p:cNvSpPr>
                <p:nvPr>
                  <p:custDataLst>
                    <p:tags r:id="rId35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42" name="Line 79"/>
              <p:cNvSpPr>
                <a:spLocks noChangeShapeType="1"/>
              </p:cNvSpPr>
              <p:nvPr>
                <p:custDataLst>
                  <p:tags r:id="rId33"/>
                </p:custDataLst>
              </p:nvPr>
            </p:nvSpPr>
            <p:spPr bwMode="auto">
              <a:xfrm>
                <a:off x="3651" y="3121"/>
                <a:ext cx="227" cy="0"/>
              </a:xfrm>
              <a:prstGeom prst="line">
                <a:avLst/>
              </a:prstGeom>
              <a:noFill/>
              <a:ln w="19050" cap="rnd">
                <a:solidFill>
                  <a:srgbClr val="71685A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CAF278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CAF278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71685A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76" name="文本框 275"/>
            <p:cNvSpPr txBox="1"/>
            <p:nvPr>
              <p:custDataLst>
                <p:tags r:id="rId32"/>
              </p:custDataLst>
            </p:nvPr>
          </p:nvSpPr>
          <p:spPr>
            <a:xfrm>
              <a:off x="1829332" y="3086815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71685A"/>
                  </a:solidFill>
                  <a:sym typeface="Arial" panose="020B0604020202020204" pitchFamily="34" charset="0"/>
                </a:rPr>
                <a:t>充值中心</a:t>
              </a:r>
            </a:p>
          </p:txBody>
        </p:sp>
      </p:grpSp>
      <p:grpSp>
        <p:nvGrpSpPr>
          <p:cNvPr id="288" name="组合 287"/>
          <p:cNvGrpSpPr/>
          <p:nvPr>
            <p:custDataLst>
              <p:tags r:id="rId4"/>
            </p:custDataLst>
          </p:nvPr>
        </p:nvGrpSpPr>
        <p:grpSpPr>
          <a:xfrm>
            <a:off x="6093816" y="5009038"/>
            <a:ext cx="1390287" cy="1223941"/>
            <a:chOff x="2519363" y="4196557"/>
            <a:chExt cx="1446212" cy="1273175"/>
          </a:xfrm>
        </p:grpSpPr>
        <p:sp>
          <p:nvSpPr>
            <p:cNvPr id="231" name="Freeform 60"/>
            <p:cNvSpPr/>
            <p:nvPr>
              <p:custDataLst>
                <p:tags r:id="rId26"/>
              </p:custDataLst>
            </p:nvPr>
          </p:nvSpPr>
          <p:spPr bwMode="auto">
            <a:xfrm rot="18900000">
              <a:off x="2519363" y="4221957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71685A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71685A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50" name="Group 85"/>
            <p:cNvGrpSpPr/>
            <p:nvPr/>
          </p:nvGrpSpPr>
          <p:grpSpPr bwMode="auto">
            <a:xfrm rot="8100000">
              <a:off x="3394075" y="4196557"/>
              <a:ext cx="571500" cy="244475"/>
              <a:chOff x="3651" y="3051"/>
              <a:chExt cx="360" cy="154"/>
            </a:xfrm>
          </p:grpSpPr>
          <p:grpSp>
            <p:nvGrpSpPr>
              <p:cNvPr id="251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253" name="Oval 139"/>
                <p:cNvSpPr>
                  <a:spLocks noChangeArrowheads="1"/>
                </p:cNvSpPr>
                <p:nvPr>
                  <p:custDataLst>
                    <p:tags r:id="rId29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71685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wrap="none" anchor="ctr">
                  <a:normAutofit fontScale="325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54" name="Oval 140"/>
                <p:cNvSpPr>
                  <a:spLocks noChangeArrowheads="1"/>
                </p:cNvSpPr>
                <p:nvPr>
                  <p:custDataLst>
                    <p:tags r:id="rId30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rot="10800000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52" name="Line 89"/>
              <p:cNvSpPr>
                <a:spLocks noChangeShapeType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3651" y="3121"/>
                <a:ext cx="227" cy="0"/>
              </a:xfrm>
              <a:prstGeom prst="line">
                <a:avLst/>
              </a:prstGeom>
              <a:noFill/>
              <a:ln w="19050" cap="rnd">
                <a:solidFill>
                  <a:srgbClr val="71685A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CAF278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CAF278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71685A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77" name="文本框 276"/>
            <p:cNvSpPr txBox="1"/>
            <p:nvPr>
              <p:custDataLst>
                <p:tags r:id="rId27"/>
              </p:custDataLst>
            </p:nvPr>
          </p:nvSpPr>
          <p:spPr>
            <a:xfrm>
              <a:off x="2572282" y="4506802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71685A"/>
                  </a:solidFill>
                  <a:sym typeface="Arial" panose="020B0604020202020204" pitchFamily="34" charset="0"/>
                </a:rPr>
                <a:t>卡挂失</a:t>
              </a:r>
            </a:p>
          </p:txBody>
        </p:sp>
      </p:grpSp>
      <p:grpSp>
        <p:nvGrpSpPr>
          <p:cNvPr id="283" name="组合 282"/>
          <p:cNvGrpSpPr/>
          <p:nvPr>
            <p:custDataLst>
              <p:tags r:id="rId5"/>
            </p:custDataLst>
          </p:nvPr>
        </p:nvGrpSpPr>
        <p:grpSpPr>
          <a:xfrm>
            <a:off x="8336262" y="4842081"/>
            <a:ext cx="1199523" cy="1413179"/>
            <a:chOff x="5392738" y="3999707"/>
            <a:chExt cx="1247775" cy="1470025"/>
          </a:xfrm>
        </p:grpSpPr>
        <p:sp>
          <p:nvSpPr>
            <p:cNvPr id="222" name="Freeform 51"/>
            <p:cNvSpPr/>
            <p:nvPr>
              <p:custDataLst>
                <p:tags r:id="rId21"/>
              </p:custDataLst>
            </p:nvPr>
          </p:nvSpPr>
          <p:spPr bwMode="auto">
            <a:xfrm rot="18900000">
              <a:off x="5392738" y="4221957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71685A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71685A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65" name="Group 101"/>
            <p:cNvGrpSpPr/>
            <p:nvPr/>
          </p:nvGrpSpPr>
          <p:grpSpPr bwMode="auto">
            <a:xfrm rot="2700000">
              <a:off x="5233988" y="4163219"/>
              <a:ext cx="571500" cy="244475"/>
              <a:chOff x="3651" y="3051"/>
              <a:chExt cx="360" cy="154"/>
            </a:xfrm>
          </p:grpSpPr>
          <p:grpSp>
            <p:nvGrpSpPr>
              <p:cNvPr id="266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268" name="Oval 139"/>
                <p:cNvSpPr>
                  <a:spLocks noChangeArrowheads="1"/>
                </p:cNvSpPr>
                <p:nvPr>
                  <p:custDataLst>
                    <p:tags r:id="rId24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71685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vert="eaVert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69" name="Oval 140"/>
                <p:cNvSpPr>
                  <a:spLocks noChangeArrowheads="1"/>
                </p:cNvSpPr>
                <p:nvPr>
                  <p:custDataLst>
                    <p:tags r:id="rId25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rot="10800000" vert="eaVert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67" name="Line 105"/>
              <p:cNvSpPr>
                <a:spLocks noChangeShapeType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3651" y="3121"/>
                <a:ext cx="227" cy="0"/>
              </a:xfrm>
              <a:prstGeom prst="line">
                <a:avLst/>
              </a:prstGeom>
              <a:noFill/>
              <a:ln w="19050" cap="rnd">
                <a:solidFill>
                  <a:srgbClr val="71685A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CAF278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CAF278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71685A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78" name="文本框 277"/>
            <p:cNvSpPr txBox="1"/>
            <p:nvPr>
              <p:custDataLst>
                <p:tags r:id="rId22"/>
              </p:custDataLst>
            </p:nvPr>
          </p:nvSpPr>
          <p:spPr>
            <a:xfrm>
              <a:off x="5445657" y="4459297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71685A"/>
                  </a:solidFill>
                  <a:sym typeface="Arial" panose="020B0604020202020204" pitchFamily="34" charset="0"/>
                </a:rPr>
                <a:t>留言</a:t>
              </a:r>
            </a:p>
          </p:txBody>
        </p:sp>
      </p:grpSp>
      <p:grpSp>
        <p:nvGrpSpPr>
          <p:cNvPr id="284" name="组合 283"/>
          <p:cNvGrpSpPr/>
          <p:nvPr>
            <p:custDataLst>
              <p:tags r:id="rId6"/>
            </p:custDataLst>
          </p:nvPr>
        </p:nvGrpSpPr>
        <p:grpSpPr>
          <a:xfrm>
            <a:off x="8776524" y="3525511"/>
            <a:ext cx="1718401" cy="1199523"/>
            <a:chOff x="5580063" y="2813844"/>
            <a:chExt cx="1787525" cy="1247775"/>
          </a:xfrm>
        </p:grpSpPr>
        <p:sp>
          <p:nvSpPr>
            <p:cNvPr id="204" name="Freeform 26"/>
            <p:cNvSpPr/>
            <p:nvPr>
              <p:custDataLst>
                <p:tags r:id="rId16"/>
              </p:custDataLst>
            </p:nvPr>
          </p:nvSpPr>
          <p:spPr bwMode="auto">
            <a:xfrm rot="18900000">
              <a:off x="6119813" y="2813844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71685A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71685A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55" name="Group 91"/>
            <p:cNvGrpSpPr/>
            <p:nvPr/>
          </p:nvGrpSpPr>
          <p:grpSpPr bwMode="auto">
            <a:xfrm>
              <a:off x="5580063" y="3323432"/>
              <a:ext cx="571500" cy="244475"/>
              <a:chOff x="3651" y="3051"/>
              <a:chExt cx="360" cy="154"/>
            </a:xfrm>
          </p:grpSpPr>
          <p:grpSp>
            <p:nvGrpSpPr>
              <p:cNvPr id="256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258" name="Oval 139"/>
                <p:cNvSpPr>
                  <a:spLocks noChangeArrowheads="1"/>
                </p:cNvSpPr>
                <p:nvPr>
                  <p:custDataLst>
                    <p:tags r:id="rId19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71685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>
                  <a:normAutofit fontScale="325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59" name="Oval 140"/>
                <p:cNvSpPr>
                  <a:spLocks noChangeArrowheads="1"/>
                </p:cNvSpPr>
                <p:nvPr>
                  <p:custDataLst>
                    <p:tags r:id="rId20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57" name="Line 95"/>
              <p:cNvSpPr>
                <a:spLocks noChangeShapeType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3651" y="3121"/>
                <a:ext cx="227" cy="0"/>
              </a:xfrm>
              <a:prstGeom prst="line">
                <a:avLst/>
              </a:prstGeom>
              <a:noFill/>
              <a:ln w="19050" cap="rnd">
                <a:solidFill>
                  <a:srgbClr val="71685A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CAF278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CAF278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71685A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79" name="文本框 278"/>
            <p:cNvSpPr txBox="1"/>
            <p:nvPr>
              <p:custDataLst>
                <p:tags r:id="rId17"/>
              </p:custDataLst>
            </p:nvPr>
          </p:nvSpPr>
          <p:spPr>
            <a:xfrm>
              <a:off x="6172732" y="3063062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71685A"/>
                  </a:solidFill>
                  <a:sym typeface="Arial" panose="020B0604020202020204" pitchFamily="34" charset="0"/>
                </a:rPr>
                <a:t>交易明细</a:t>
              </a:r>
            </a:p>
          </p:txBody>
        </p:sp>
      </p:grpSp>
      <p:grpSp>
        <p:nvGrpSpPr>
          <p:cNvPr id="285" name="组合 284"/>
          <p:cNvGrpSpPr/>
          <p:nvPr>
            <p:custDataLst>
              <p:tags r:id="rId7"/>
            </p:custDataLst>
          </p:nvPr>
        </p:nvGrpSpPr>
        <p:grpSpPr>
          <a:xfrm>
            <a:off x="8103240" y="1959461"/>
            <a:ext cx="1391813" cy="1245307"/>
            <a:chOff x="5181600" y="1416844"/>
            <a:chExt cx="1447800" cy="1295400"/>
          </a:xfrm>
        </p:grpSpPr>
        <p:sp>
          <p:nvSpPr>
            <p:cNvPr id="188" name="Freeform 5"/>
            <p:cNvSpPr/>
            <p:nvPr>
              <p:custDataLst>
                <p:tags r:id="rId11"/>
              </p:custDataLst>
            </p:nvPr>
          </p:nvSpPr>
          <p:spPr bwMode="auto">
            <a:xfrm rot="18900000">
              <a:off x="5381625" y="1416844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71685A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71685A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60" name="Group 96"/>
            <p:cNvGrpSpPr/>
            <p:nvPr/>
          </p:nvGrpSpPr>
          <p:grpSpPr bwMode="auto">
            <a:xfrm rot="18900000">
              <a:off x="5181600" y="2467769"/>
              <a:ext cx="571500" cy="244475"/>
              <a:chOff x="3651" y="3051"/>
              <a:chExt cx="360" cy="154"/>
            </a:xfrm>
          </p:grpSpPr>
          <p:grpSp>
            <p:nvGrpSpPr>
              <p:cNvPr id="261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263" name="Oval 139"/>
                <p:cNvSpPr>
                  <a:spLocks noChangeArrowheads="1"/>
                </p:cNvSpPr>
                <p:nvPr>
                  <p:custDataLst>
                    <p:tags r:id="rId14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7168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>
                  <a:normAutofit fontScale="325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64" name="Oval 140"/>
                <p:cNvSpPr>
                  <a:spLocks noChangeArrowheads="1"/>
                </p:cNvSpPr>
                <p:nvPr>
                  <p:custDataLst>
                    <p:tags r:id="rId15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rgbClr val="5F5F5F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1685A"/>
                    </a:solidFill>
                    <a:latin typeface="Calibri" panose="020F0502020204030204" charset="0"/>
                    <a:ea typeface="Malgun Gothic" panose="020B0503020000020004" pitchFamily="34" charset="-127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62" name="Line 100"/>
              <p:cNvSpPr>
                <a:spLocks noChangeShapeType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3651" y="3121"/>
                <a:ext cx="227" cy="0"/>
              </a:xfrm>
              <a:prstGeom prst="line">
                <a:avLst/>
              </a:prstGeom>
              <a:noFill/>
              <a:ln w="19050" cap="rnd">
                <a:solidFill>
                  <a:srgbClr val="71685A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CAF278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CAF278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71685A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80" name="文本框 279"/>
            <p:cNvSpPr txBox="1"/>
            <p:nvPr>
              <p:custDataLst>
                <p:tags r:id="rId12"/>
              </p:custDataLst>
            </p:nvPr>
          </p:nvSpPr>
          <p:spPr>
            <a:xfrm>
              <a:off x="5434544" y="1642309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71685A"/>
                  </a:solidFill>
                  <a:sym typeface="Arial" panose="020B0604020202020204" pitchFamily="34" charset="0"/>
                </a:rPr>
                <a:t>菜单推送</a:t>
              </a:r>
            </a:p>
          </p:txBody>
        </p:sp>
      </p:grpSp>
      <p:grpSp>
        <p:nvGrpSpPr>
          <p:cNvPr id="289" name="组合 288"/>
          <p:cNvGrpSpPr/>
          <p:nvPr>
            <p:custDataLst>
              <p:tags r:id="rId8"/>
            </p:custDataLst>
          </p:nvPr>
        </p:nvGrpSpPr>
        <p:grpSpPr>
          <a:xfrm>
            <a:off x="7231749" y="3542294"/>
            <a:ext cx="1199523" cy="1199523"/>
            <a:chOff x="3952875" y="2818607"/>
            <a:chExt cx="1247775" cy="1247775"/>
          </a:xfrm>
        </p:grpSpPr>
        <p:sp>
          <p:nvSpPr>
            <p:cNvPr id="270" name="Freeform 111"/>
            <p:cNvSpPr/>
            <p:nvPr>
              <p:custDataLst>
                <p:tags r:id="rId9"/>
              </p:custDataLst>
            </p:nvPr>
          </p:nvSpPr>
          <p:spPr bwMode="auto">
            <a:xfrm rot="18900000">
              <a:off x="3952875" y="2818607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94C6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94C600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281" name="文本框 280"/>
            <p:cNvSpPr txBox="1"/>
            <p:nvPr>
              <p:custDataLst>
                <p:tags r:id="rId10"/>
              </p:custDataLst>
            </p:nvPr>
          </p:nvSpPr>
          <p:spPr>
            <a:xfrm>
              <a:off x="4005794" y="3055953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endParaRPr lang="zh-CN" altLang="en-US" dirty="0">
                <a:solidFill>
                  <a:srgbClr val="94C600"/>
                </a:solidFill>
                <a:sym typeface="Arial" panose="020B0604020202020204" pitchFamily="34" charset="0"/>
              </a:endParaRPr>
            </a:p>
            <a:p>
              <a:pPr algn="ctr"/>
              <a:r>
                <a:rPr lang="zh-CN" altLang="en-US" dirty="0">
                  <a:solidFill>
                    <a:srgbClr val="94C600"/>
                  </a:solidFill>
                  <a:sym typeface="Arial" panose="020B0604020202020204" pitchFamily="34" charset="0"/>
                  <a:hlinkClick r:id="rId44" action="ppaction://hlinksldjump"/>
                </a:rPr>
                <a:t>主界面</a:t>
              </a:r>
              <a:endParaRPr lang="zh-CN" altLang="en-US" dirty="0">
                <a:solidFill>
                  <a:srgbClr val="94C600"/>
                </a:solidFill>
                <a:sym typeface="Arial" panose="020B0604020202020204" pitchFamily="34" charset="0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5"/>
          <p:cNvSpPr>
            <a:spLocks noChangeArrowheads="1"/>
          </p:cNvSpPr>
          <p:nvPr/>
        </p:nvSpPr>
        <p:spPr bwMode="auto">
          <a:xfrm>
            <a:off x="11306175" y="6472238"/>
            <a:ext cx="75406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A6A6A6"/>
                </a:solidFill>
                <a:latin typeface="Simple-Line-Icons"/>
              </a:rPr>
              <a:t> </a:t>
            </a:r>
            <a:endParaRPr lang="en-US" altLang="zh-CN" sz="1800">
              <a:solidFill>
                <a:srgbClr val="A6A6A6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24805" y="739140"/>
            <a:ext cx="4758690" cy="52197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schemeClr val="accent4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800" dirty="0">
                <a:solidFill>
                  <a:schemeClr val="accent4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朋友圈</a:t>
            </a:r>
          </a:p>
        </p:txBody>
      </p:sp>
      <p:pic>
        <p:nvPicPr>
          <p:cNvPr id="12" name="图片 11" descr="C:\Users\fwb\Desktop\的理智家图片\1.png1">
            <a:hlinkClick r:id="rId36"/>
          </p:cNvPr>
          <p:cNvPicPr>
            <a:picLocks noChangeAspect="1"/>
          </p:cNvPicPr>
          <p:nvPr/>
        </p:nvPicPr>
        <p:blipFill>
          <a:blip r:embed="rId37"/>
          <a:srcRect/>
          <a:stretch>
            <a:fillRect/>
          </a:stretch>
        </p:blipFill>
        <p:spPr bwMode="auto">
          <a:xfrm>
            <a:off x="1132840" y="1685925"/>
            <a:ext cx="2692400" cy="4786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" name="组合 23"/>
          <p:cNvGrpSpPr/>
          <p:nvPr/>
        </p:nvGrpSpPr>
        <p:grpSpPr bwMode="auto">
          <a:xfrm>
            <a:off x="604838" y="347663"/>
            <a:ext cx="5256466" cy="913447"/>
            <a:chOff x="605584" y="347739"/>
            <a:chExt cx="5256502" cy="913474"/>
          </a:xfrm>
        </p:grpSpPr>
        <p:sp>
          <p:nvSpPr>
            <p:cNvPr id="20" name="TextBox 91"/>
            <p:cNvSpPr txBox="1"/>
            <p:nvPr/>
          </p:nvSpPr>
          <p:spPr>
            <a:xfrm>
              <a:off x="605584" y="347739"/>
              <a:ext cx="5256502" cy="7683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id-ID" sz="4400" dirty="0">
                  <a:solidFill>
                    <a:schemeClr val="bg1">
                      <a:lumMod val="50000"/>
                    </a:schemeClr>
                  </a:solidFill>
                  <a:latin typeface="Raleway" panose="020B0003030101060003" pitchFamily="34" charset="0"/>
                  <a:ea typeface="+mn-ea"/>
                </a:rPr>
                <a:t>FRIENDS</a:t>
              </a:r>
            </a:p>
          </p:txBody>
        </p:sp>
        <p:sp>
          <p:nvSpPr>
            <p:cNvPr id="21" name="Rectangle 29"/>
            <p:cNvSpPr/>
            <p:nvPr/>
          </p:nvSpPr>
          <p:spPr>
            <a:xfrm>
              <a:off x="605584" y="924018"/>
              <a:ext cx="4021164" cy="3371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here to add a title</a:t>
              </a:r>
              <a:endParaRPr lang="id-ID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2" name="组合 51"/>
          <p:cNvGrpSpPr/>
          <p:nvPr>
            <p:custDataLst>
              <p:tags r:id="rId2"/>
            </p:custDataLst>
          </p:nvPr>
        </p:nvGrpSpPr>
        <p:grpSpPr>
          <a:xfrm>
            <a:off x="7247255" y="1813560"/>
            <a:ext cx="1358900" cy="1544320"/>
            <a:chOff x="2506663" y="1388269"/>
            <a:chExt cx="1358770" cy="1544069"/>
          </a:xfrm>
        </p:grpSpPr>
        <p:sp>
          <p:nvSpPr>
            <p:cNvPr id="53" name="Freeform 3"/>
            <p:cNvSpPr/>
            <p:nvPr>
              <p:custDataLst>
                <p:tags r:id="rId30"/>
              </p:custDataLst>
            </p:nvPr>
          </p:nvSpPr>
          <p:spPr bwMode="auto">
            <a:xfrm rot="18900000">
              <a:off x="2506663" y="1388269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9F293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9F2936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54" name="Group 80"/>
            <p:cNvGrpSpPr/>
            <p:nvPr/>
          </p:nvGrpSpPr>
          <p:grpSpPr bwMode="auto">
            <a:xfrm rot="13500000">
              <a:off x="3268533" y="2335437"/>
              <a:ext cx="541338" cy="652463"/>
              <a:chOff x="3670" y="2794"/>
              <a:chExt cx="341" cy="411"/>
            </a:xfrm>
          </p:grpSpPr>
          <p:grpSp>
            <p:nvGrpSpPr>
              <p:cNvPr id="55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56" name="Oval 139"/>
                <p:cNvSpPr>
                  <a:spLocks noChangeArrowheads="1"/>
                </p:cNvSpPr>
                <p:nvPr>
                  <p:custDataLst>
                    <p:tags r:id="rId33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9F293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eaVert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9F2936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7" name="Oval 140"/>
                <p:cNvSpPr>
                  <a:spLocks noChangeArrowheads="1"/>
                </p:cNvSpPr>
                <p:nvPr>
                  <p:custDataLst>
                    <p:tags r:id="rId34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eaVert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9F2936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58" name="Line 84"/>
              <p:cNvSpPr>
                <a:spLocks noChangeShapeType="1"/>
              </p:cNvSpPr>
              <p:nvPr>
                <p:custDataLst>
                  <p:tags r:id="rId32"/>
                </p:custDataLst>
              </p:nvPr>
            </p:nvSpPr>
            <p:spPr bwMode="auto">
              <a:xfrm>
                <a:off x="3670" y="2794"/>
                <a:ext cx="208" cy="327"/>
              </a:xfrm>
              <a:prstGeom prst="line">
                <a:avLst/>
              </a:prstGeom>
              <a:noFill/>
              <a:ln w="19050" cap="rnd">
                <a:solidFill>
                  <a:srgbClr val="9F2936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E3DED1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E3DED1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9F2936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59" name="文本框 58"/>
            <p:cNvSpPr txBox="1"/>
            <p:nvPr>
              <p:custDataLst>
                <p:tags r:id="rId31"/>
              </p:custDataLst>
            </p:nvPr>
          </p:nvSpPr>
          <p:spPr>
            <a:xfrm>
              <a:off x="2559582" y="1661238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 smtClean="0">
                  <a:solidFill>
                    <a:srgbClr val="9F2936"/>
                  </a:solidFill>
                  <a:sym typeface="Arial" panose="020B0604020202020204" pitchFamily="34" charset="0"/>
                </a:rPr>
                <a:t>点赞</a:t>
              </a:r>
            </a:p>
          </p:txBody>
        </p:sp>
      </p:grpSp>
      <p:grpSp>
        <p:nvGrpSpPr>
          <p:cNvPr id="60" name="组合 59"/>
          <p:cNvGrpSpPr/>
          <p:nvPr>
            <p:custDataLst>
              <p:tags r:id="rId3"/>
            </p:custDataLst>
          </p:nvPr>
        </p:nvGrpSpPr>
        <p:grpSpPr>
          <a:xfrm>
            <a:off x="5304790" y="3163570"/>
            <a:ext cx="1760220" cy="1247775"/>
            <a:chOff x="1776413" y="2813844"/>
            <a:chExt cx="1760537" cy="1247775"/>
          </a:xfrm>
        </p:grpSpPr>
        <p:sp>
          <p:nvSpPr>
            <p:cNvPr id="61" name="Freeform 35"/>
            <p:cNvSpPr/>
            <p:nvPr>
              <p:custDataLst>
                <p:tags r:id="rId25"/>
              </p:custDataLst>
            </p:nvPr>
          </p:nvSpPr>
          <p:spPr bwMode="auto">
            <a:xfrm rot="18900000">
              <a:off x="1776413" y="2813844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9F293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9F2936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62" name="Group 75"/>
            <p:cNvGrpSpPr/>
            <p:nvPr/>
          </p:nvGrpSpPr>
          <p:grpSpPr bwMode="auto">
            <a:xfrm rot="10800000">
              <a:off x="2981325" y="3323432"/>
              <a:ext cx="555625" cy="336550"/>
              <a:chOff x="3661" y="2993"/>
              <a:chExt cx="350" cy="212"/>
            </a:xfrm>
          </p:grpSpPr>
          <p:grpSp>
            <p:nvGrpSpPr>
              <p:cNvPr id="63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64" name="Oval 139"/>
                <p:cNvSpPr>
                  <a:spLocks noChangeArrowheads="1"/>
                </p:cNvSpPr>
                <p:nvPr>
                  <p:custDataLst>
                    <p:tags r:id="rId28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9F2936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wrap="none" anchor="ctr">
                  <a:normAutofit fontScale="325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9F2936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5" name="Oval 140"/>
                <p:cNvSpPr>
                  <a:spLocks noChangeArrowheads="1"/>
                </p:cNvSpPr>
                <p:nvPr>
                  <p:custDataLst>
                    <p:tags r:id="rId29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9F2936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66" name="Line 79"/>
              <p:cNvSpPr>
                <a:spLocks noChangeShapeType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3661" y="2993"/>
                <a:ext cx="217" cy="128"/>
              </a:xfrm>
              <a:prstGeom prst="line">
                <a:avLst/>
              </a:prstGeom>
              <a:noFill/>
              <a:ln w="19050" cap="rnd">
                <a:solidFill>
                  <a:srgbClr val="9F2936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E3DED1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E3DED1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9F2936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7" name="文本框 66"/>
            <p:cNvSpPr txBox="1"/>
            <p:nvPr>
              <p:custDataLst>
                <p:tags r:id="rId26"/>
              </p:custDataLst>
            </p:nvPr>
          </p:nvSpPr>
          <p:spPr>
            <a:xfrm>
              <a:off x="1829332" y="2991808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 smtClean="0">
                  <a:solidFill>
                    <a:srgbClr val="9F2936"/>
                  </a:solidFill>
                  <a:sym typeface="Arial" panose="020B0604020202020204" pitchFamily="34" charset="0"/>
                </a:rPr>
                <a:t>转发</a:t>
              </a:r>
            </a:p>
            <a:p>
              <a:pPr algn="ctr"/>
              <a:r>
                <a:rPr lang="zh-CN" altLang="en-US" dirty="0" smtClean="0">
                  <a:solidFill>
                    <a:srgbClr val="9F2936"/>
                  </a:solidFill>
                  <a:sym typeface="Arial" panose="020B0604020202020204" pitchFamily="34" charset="0"/>
                </a:rPr>
                <a:t>图片发布</a:t>
              </a:r>
            </a:p>
          </p:txBody>
        </p:sp>
      </p:grpSp>
      <p:grpSp>
        <p:nvGrpSpPr>
          <p:cNvPr id="68" name="组合 67"/>
          <p:cNvGrpSpPr/>
          <p:nvPr>
            <p:custDataLst>
              <p:tags r:id="rId4"/>
            </p:custDataLst>
          </p:nvPr>
        </p:nvGrpSpPr>
        <p:grpSpPr>
          <a:xfrm>
            <a:off x="5849620" y="5127625"/>
            <a:ext cx="1445895" cy="1273175"/>
            <a:chOff x="2519363" y="4196557"/>
            <a:chExt cx="1446212" cy="1273175"/>
          </a:xfrm>
        </p:grpSpPr>
        <p:sp>
          <p:nvSpPr>
            <p:cNvPr id="69" name="Freeform 60"/>
            <p:cNvSpPr/>
            <p:nvPr>
              <p:custDataLst>
                <p:tags r:id="rId20"/>
              </p:custDataLst>
            </p:nvPr>
          </p:nvSpPr>
          <p:spPr bwMode="auto">
            <a:xfrm rot="18900000">
              <a:off x="2519363" y="4221957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9F293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9F2936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70" name="Group 85"/>
            <p:cNvGrpSpPr/>
            <p:nvPr/>
          </p:nvGrpSpPr>
          <p:grpSpPr bwMode="auto">
            <a:xfrm rot="8100000">
              <a:off x="3394075" y="4196557"/>
              <a:ext cx="571500" cy="244475"/>
              <a:chOff x="3651" y="3051"/>
              <a:chExt cx="360" cy="154"/>
            </a:xfrm>
          </p:grpSpPr>
          <p:grpSp>
            <p:nvGrpSpPr>
              <p:cNvPr id="71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72" name="Oval 139"/>
                <p:cNvSpPr>
                  <a:spLocks noChangeArrowheads="1"/>
                </p:cNvSpPr>
                <p:nvPr>
                  <p:custDataLst>
                    <p:tags r:id="rId23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9F2936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wrap="none" anchor="ctr">
                  <a:normAutofit fontScale="325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9F2936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3" name="Oval 140"/>
                <p:cNvSpPr>
                  <a:spLocks noChangeArrowheads="1"/>
                </p:cNvSpPr>
                <p:nvPr>
                  <p:custDataLst>
                    <p:tags r:id="rId24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rot="10800000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9F2936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74" name="Line 89"/>
              <p:cNvSpPr>
                <a:spLocks noChangeShapeType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3651" y="3121"/>
                <a:ext cx="227" cy="0"/>
              </a:xfrm>
              <a:prstGeom prst="line">
                <a:avLst/>
              </a:prstGeom>
              <a:noFill/>
              <a:ln w="19050" cap="rnd">
                <a:solidFill>
                  <a:srgbClr val="9F2936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E3DED1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E3DED1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9F2936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5" name="文本框 74"/>
            <p:cNvSpPr txBox="1"/>
            <p:nvPr>
              <p:custDataLst>
                <p:tags r:id="rId21"/>
              </p:custDataLst>
            </p:nvPr>
          </p:nvSpPr>
          <p:spPr>
            <a:xfrm>
              <a:off x="2572282" y="4447419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 smtClean="0">
                  <a:solidFill>
                    <a:srgbClr val="9F2936"/>
                  </a:solidFill>
                  <a:sym typeface="Arial" panose="020B0604020202020204" pitchFamily="34" charset="0"/>
                </a:rPr>
                <a:t>留言</a:t>
              </a:r>
            </a:p>
          </p:txBody>
        </p:sp>
      </p:grpSp>
      <p:grpSp>
        <p:nvGrpSpPr>
          <p:cNvPr id="76" name="组合 75"/>
          <p:cNvGrpSpPr/>
          <p:nvPr>
            <p:custDataLst>
              <p:tags r:id="rId5"/>
            </p:custDataLst>
          </p:nvPr>
        </p:nvGrpSpPr>
        <p:grpSpPr>
          <a:xfrm>
            <a:off x="8722995" y="4930775"/>
            <a:ext cx="1247775" cy="1470025"/>
            <a:chOff x="5392738" y="3999707"/>
            <a:chExt cx="1247775" cy="1470025"/>
          </a:xfrm>
        </p:grpSpPr>
        <p:sp>
          <p:nvSpPr>
            <p:cNvPr id="77" name="Freeform 51"/>
            <p:cNvSpPr/>
            <p:nvPr>
              <p:custDataLst>
                <p:tags r:id="rId15"/>
              </p:custDataLst>
            </p:nvPr>
          </p:nvSpPr>
          <p:spPr bwMode="auto">
            <a:xfrm rot="18900000">
              <a:off x="5392738" y="4221957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9F293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9F2936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78" name="Group 101"/>
            <p:cNvGrpSpPr/>
            <p:nvPr/>
          </p:nvGrpSpPr>
          <p:grpSpPr bwMode="auto">
            <a:xfrm rot="2700000">
              <a:off x="5233988" y="4163219"/>
              <a:ext cx="571500" cy="244475"/>
              <a:chOff x="3651" y="3051"/>
              <a:chExt cx="360" cy="154"/>
            </a:xfrm>
          </p:grpSpPr>
          <p:grpSp>
            <p:nvGrpSpPr>
              <p:cNvPr id="79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80" name="Oval 139"/>
                <p:cNvSpPr>
                  <a:spLocks noChangeArrowheads="1"/>
                </p:cNvSpPr>
                <p:nvPr>
                  <p:custDataLst>
                    <p:tags r:id="rId18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9F2936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vert="eaVert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9F2936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1" name="Oval 140"/>
                <p:cNvSpPr>
                  <a:spLocks noChangeArrowheads="1"/>
                </p:cNvSpPr>
                <p:nvPr>
                  <p:custDataLst>
                    <p:tags r:id="rId19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rot="10800000" vert="eaVert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9F2936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82" name="Line 105"/>
              <p:cNvSpPr>
                <a:spLocks noChangeShapeType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3651" y="3121"/>
                <a:ext cx="227" cy="0"/>
              </a:xfrm>
              <a:prstGeom prst="line">
                <a:avLst/>
              </a:prstGeom>
              <a:noFill/>
              <a:ln w="19050" cap="rnd">
                <a:solidFill>
                  <a:srgbClr val="9F2936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E3DED1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E3DED1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9F2936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83" name="文本框 82"/>
            <p:cNvSpPr txBox="1"/>
            <p:nvPr>
              <p:custDataLst>
                <p:tags r:id="rId16"/>
              </p:custDataLst>
            </p:nvPr>
          </p:nvSpPr>
          <p:spPr>
            <a:xfrm>
              <a:off x="5445657" y="4459297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 smtClean="0">
                  <a:solidFill>
                    <a:srgbClr val="9F2936"/>
                  </a:solidFill>
                  <a:sym typeface="Arial" panose="020B0604020202020204" pitchFamily="34" charset="0"/>
                </a:rPr>
                <a:t>视频发布</a:t>
              </a:r>
            </a:p>
          </p:txBody>
        </p:sp>
      </p:grpSp>
      <p:grpSp>
        <p:nvGrpSpPr>
          <p:cNvPr id="84" name="组合 83"/>
          <p:cNvGrpSpPr/>
          <p:nvPr>
            <p:custDataLst>
              <p:tags r:id="rId6"/>
            </p:custDataLst>
          </p:nvPr>
        </p:nvGrpSpPr>
        <p:grpSpPr>
          <a:xfrm>
            <a:off x="8888095" y="3127375"/>
            <a:ext cx="1445895" cy="1294765"/>
            <a:chOff x="5183540" y="1416844"/>
            <a:chExt cx="1445860" cy="1294597"/>
          </a:xfrm>
        </p:grpSpPr>
        <p:sp>
          <p:nvSpPr>
            <p:cNvPr id="85" name="Freeform 5"/>
            <p:cNvSpPr/>
            <p:nvPr>
              <p:custDataLst>
                <p:tags r:id="rId10"/>
              </p:custDataLst>
            </p:nvPr>
          </p:nvSpPr>
          <p:spPr bwMode="auto">
            <a:xfrm rot="18900000">
              <a:off x="5381625" y="1416844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9F293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9F2936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86" name="Group 96"/>
            <p:cNvGrpSpPr/>
            <p:nvPr/>
          </p:nvGrpSpPr>
          <p:grpSpPr bwMode="auto">
            <a:xfrm rot="18900000">
              <a:off x="5183540" y="2403466"/>
              <a:ext cx="542925" cy="307975"/>
              <a:chOff x="3669" y="3011"/>
              <a:chExt cx="342" cy="194"/>
            </a:xfrm>
          </p:grpSpPr>
          <p:grpSp>
            <p:nvGrpSpPr>
              <p:cNvPr id="87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88" name="Oval 139"/>
                <p:cNvSpPr>
                  <a:spLocks noChangeArrowheads="1"/>
                </p:cNvSpPr>
                <p:nvPr>
                  <p:custDataLst>
                    <p:tags r:id="rId13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9F293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>
                  <a:normAutofit fontScale="325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9F2936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9" name="Oval 140"/>
                <p:cNvSpPr>
                  <a:spLocks noChangeArrowheads="1"/>
                </p:cNvSpPr>
                <p:nvPr>
                  <p:custDataLst>
                    <p:tags r:id="rId14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9F2936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90" name="Line 100"/>
              <p:cNvSpPr>
                <a:spLocks noChangeShapeType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3669" y="3011"/>
                <a:ext cx="209" cy="110"/>
              </a:xfrm>
              <a:prstGeom prst="line">
                <a:avLst/>
              </a:prstGeom>
              <a:noFill/>
              <a:ln w="19050" cap="rnd">
                <a:solidFill>
                  <a:srgbClr val="9F2936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E3DED1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E3DED1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9F2936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91" name="文本框 90"/>
            <p:cNvSpPr txBox="1"/>
            <p:nvPr>
              <p:custDataLst>
                <p:tags r:id="rId11"/>
              </p:custDataLst>
            </p:nvPr>
          </p:nvSpPr>
          <p:spPr>
            <a:xfrm>
              <a:off x="5434544" y="1666063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 smtClean="0">
                  <a:solidFill>
                    <a:srgbClr val="9F2936"/>
                  </a:solidFill>
                  <a:sym typeface="Arial" panose="020B0604020202020204" pitchFamily="34" charset="0"/>
                </a:rPr>
                <a:t>评论</a:t>
              </a:r>
            </a:p>
          </p:txBody>
        </p:sp>
      </p:grpSp>
      <p:grpSp>
        <p:nvGrpSpPr>
          <p:cNvPr id="92" name="组合 91"/>
          <p:cNvGrpSpPr/>
          <p:nvPr>
            <p:custDataLst>
              <p:tags r:id="rId7"/>
            </p:custDataLst>
          </p:nvPr>
        </p:nvGrpSpPr>
        <p:grpSpPr>
          <a:xfrm>
            <a:off x="7282815" y="3749675"/>
            <a:ext cx="1247775" cy="1247775"/>
            <a:chOff x="3952875" y="2818607"/>
            <a:chExt cx="1247775" cy="1247775"/>
          </a:xfrm>
        </p:grpSpPr>
        <p:sp>
          <p:nvSpPr>
            <p:cNvPr id="93" name="Freeform 111"/>
            <p:cNvSpPr/>
            <p:nvPr>
              <p:custDataLst>
                <p:tags r:id="rId8"/>
              </p:custDataLst>
            </p:nvPr>
          </p:nvSpPr>
          <p:spPr bwMode="auto">
            <a:xfrm rot="18900000">
              <a:off x="3952875" y="2818607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F07F09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F07F09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94" name="文本框 93"/>
            <p:cNvSpPr txBox="1"/>
            <p:nvPr>
              <p:custDataLst>
                <p:tags r:id="rId9"/>
              </p:custDataLst>
            </p:nvPr>
          </p:nvSpPr>
          <p:spPr>
            <a:xfrm>
              <a:off x="4026114" y="3040523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endParaRPr lang="zh-CN" altLang="en-US" dirty="0" smtClean="0">
                <a:solidFill>
                  <a:srgbClr val="F07F09"/>
                </a:solidFill>
                <a:sym typeface="Arial" panose="020B0604020202020204" pitchFamily="34" charset="0"/>
              </a:endParaRPr>
            </a:p>
            <a:p>
              <a:pPr algn="ctr"/>
              <a:r>
                <a:rPr lang="zh-CN" altLang="en-US" dirty="0" smtClean="0">
                  <a:solidFill>
                    <a:srgbClr val="F07F09"/>
                  </a:solidFill>
                  <a:sym typeface="Arial" panose="020B0604020202020204" pitchFamily="34" charset="0"/>
                  <a:hlinkClick r:id="rId38" action="ppaction://hlinksldjump"/>
                </a:rPr>
                <a:t>朋友圈</a:t>
              </a:r>
              <a:endParaRPr lang="zh-CN" altLang="en-US" dirty="0" smtClean="0">
                <a:solidFill>
                  <a:srgbClr val="F07F09"/>
                </a:solidFill>
                <a:sym typeface="Arial" panose="020B0604020202020204" pitchFamily="34" charset="0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1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5"/>
          <p:cNvSpPr>
            <a:spLocks noChangeArrowheads="1"/>
          </p:cNvSpPr>
          <p:nvPr/>
        </p:nvSpPr>
        <p:spPr bwMode="auto">
          <a:xfrm>
            <a:off x="11306175" y="6472238"/>
            <a:ext cx="75406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A6A6A6"/>
                </a:solidFill>
                <a:latin typeface="Simple-Line-Icons"/>
              </a:rPr>
              <a:t> </a:t>
            </a:r>
            <a:endParaRPr lang="en-US" altLang="zh-CN" sz="1800">
              <a:solidFill>
                <a:srgbClr val="A6A6A6"/>
              </a:solidFill>
            </a:endParaRPr>
          </a:p>
        </p:txBody>
      </p:sp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7753350" y="4276725"/>
            <a:ext cx="4114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FF6D6D"/>
                </a:solidFill>
                <a:latin typeface="FontAwesome"/>
              </a:rPr>
              <a:t></a:t>
            </a:r>
            <a:endParaRPr lang="en-US" altLang="zh-CN" sz="1800">
              <a:solidFill>
                <a:srgbClr val="FF6D6D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24805" y="739140"/>
            <a:ext cx="4758690" cy="52197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schemeClr val="accent4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en-US" sz="2800" dirty="0">
                <a:solidFill>
                  <a:schemeClr val="accent4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新闻</a:t>
            </a:r>
          </a:p>
        </p:txBody>
      </p:sp>
      <p:pic>
        <p:nvPicPr>
          <p:cNvPr id="12" name="图片 11" descr="C:\Users\fwb\Desktop\的理智家图片\14.png14">
            <a:hlinkClick r:id="rId12"/>
          </p:cNvPr>
          <p:cNvPicPr>
            <a:picLocks noChangeAspect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132840" y="1685925"/>
            <a:ext cx="2692400" cy="4786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" name="组合 23"/>
          <p:cNvGrpSpPr/>
          <p:nvPr/>
        </p:nvGrpSpPr>
        <p:grpSpPr bwMode="auto">
          <a:xfrm>
            <a:off x="604838" y="347663"/>
            <a:ext cx="5256466" cy="913447"/>
            <a:chOff x="605584" y="347739"/>
            <a:chExt cx="5256502" cy="913474"/>
          </a:xfrm>
        </p:grpSpPr>
        <p:sp>
          <p:nvSpPr>
            <p:cNvPr id="20" name="TextBox 91"/>
            <p:cNvSpPr txBox="1"/>
            <p:nvPr/>
          </p:nvSpPr>
          <p:spPr>
            <a:xfrm>
              <a:off x="605584" y="347739"/>
              <a:ext cx="5256502" cy="7683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400" b="1" dirty="0">
                  <a:solidFill>
                    <a:srgbClr val="2169A7"/>
                  </a:solidFill>
                  <a:latin typeface="+mn-lt"/>
                  <a:ea typeface="+mn-ea"/>
                </a:rPr>
                <a:t>NEWS SHOW </a:t>
              </a:r>
              <a:endParaRPr lang="id-ID" sz="4400" dirty="0">
                <a:solidFill>
                  <a:schemeClr val="bg1">
                    <a:lumMod val="50000"/>
                  </a:schemeClr>
                </a:solidFill>
                <a:latin typeface="Raleway" panose="020B0003030101060003" pitchFamily="34" charset="0"/>
                <a:ea typeface="+mn-ea"/>
              </a:endParaRPr>
            </a:p>
          </p:txBody>
        </p:sp>
        <p:sp>
          <p:nvSpPr>
            <p:cNvPr id="21" name="Rectangle 29"/>
            <p:cNvSpPr/>
            <p:nvPr/>
          </p:nvSpPr>
          <p:spPr>
            <a:xfrm>
              <a:off x="605584" y="924018"/>
              <a:ext cx="4021164" cy="3371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here to add a title</a:t>
              </a:r>
              <a:endParaRPr lang="id-ID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" name="组合 1"/>
          <p:cNvGrpSpPr/>
          <p:nvPr>
            <p:custDataLst>
              <p:tags r:id="rId2"/>
            </p:custDataLst>
          </p:nvPr>
        </p:nvGrpSpPr>
        <p:grpSpPr>
          <a:xfrm>
            <a:off x="5410835" y="1515745"/>
            <a:ext cx="2380615" cy="1672590"/>
            <a:chOff x="1776413" y="2813844"/>
            <a:chExt cx="1776412" cy="1247775"/>
          </a:xfrm>
        </p:grpSpPr>
        <p:sp>
          <p:nvSpPr>
            <p:cNvPr id="3" name="Freeform 35"/>
            <p:cNvSpPr/>
            <p:nvPr>
              <p:custDataLst>
                <p:tags r:id="rId6"/>
              </p:custDataLst>
            </p:nvPr>
          </p:nvSpPr>
          <p:spPr bwMode="auto">
            <a:xfrm rot="18900000">
              <a:off x="1776413" y="2813844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F96A1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797B7E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4" name="Group 75"/>
            <p:cNvGrpSpPr/>
            <p:nvPr/>
          </p:nvGrpSpPr>
          <p:grpSpPr bwMode="auto">
            <a:xfrm rot="10800000">
              <a:off x="2981325" y="3323432"/>
              <a:ext cx="571500" cy="244475"/>
              <a:chOff x="3651" y="3051"/>
              <a:chExt cx="360" cy="154"/>
            </a:xfrm>
          </p:grpSpPr>
          <p:grpSp>
            <p:nvGrpSpPr>
              <p:cNvPr id="5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6" name="Oval 139"/>
                <p:cNvSpPr>
                  <a:spLocks noChangeArrowheads="1"/>
                </p:cNvSpPr>
                <p:nvPr>
                  <p:custDataLst>
                    <p:tags r:id="rId9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F96A1B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wrap="none" anchor="ctr">
                  <a:normAutofit fontScale="575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97B7E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" name="Oval 140"/>
                <p:cNvSpPr>
                  <a:spLocks noChangeArrowheads="1"/>
                </p:cNvSpPr>
                <p:nvPr>
                  <p:custDataLst>
                    <p:tags r:id="rId10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797B7E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8" name="Line 79"/>
              <p:cNvSpPr>
                <a:spLocks noChangeShapeType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3651" y="3121"/>
                <a:ext cx="227" cy="0"/>
              </a:xfrm>
              <a:prstGeom prst="line">
                <a:avLst/>
              </a:prstGeom>
              <a:noFill/>
              <a:ln w="19050" cap="rnd">
                <a:solidFill>
                  <a:srgbClr val="F96A1B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CDD7D9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CDD7D9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797B7E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9" name="文本框 8"/>
            <p:cNvSpPr txBox="1"/>
            <p:nvPr>
              <p:custDataLst>
                <p:tags r:id="rId7"/>
              </p:custDataLst>
            </p:nvPr>
          </p:nvSpPr>
          <p:spPr>
            <a:xfrm>
              <a:off x="1829332" y="3196618"/>
              <a:ext cx="1141937" cy="48222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F96A1B"/>
                  </a:solidFill>
                  <a:sym typeface="Arial" panose="020B0604020202020204" pitchFamily="34" charset="0"/>
                  <a:hlinkClick r:id="rId14" action="ppaction://hlinksldjump"/>
                </a:rPr>
                <a:t>新闻</a:t>
              </a:r>
              <a:endParaRPr lang="zh-CN" altLang="en-US" dirty="0">
                <a:solidFill>
                  <a:srgbClr val="F96A1B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10" name="组合 9"/>
          <p:cNvGrpSpPr/>
          <p:nvPr>
            <p:custDataLst>
              <p:tags r:id="rId3"/>
            </p:custDataLst>
          </p:nvPr>
        </p:nvGrpSpPr>
        <p:grpSpPr>
          <a:xfrm>
            <a:off x="8339455" y="1526540"/>
            <a:ext cx="1672590" cy="1672590"/>
            <a:chOff x="3952875" y="2818607"/>
            <a:chExt cx="1247775" cy="1247775"/>
          </a:xfrm>
        </p:grpSpPr>
        <p:sp>
          <p:nvSpPr>
            <p:cNvPr id="13" name="Freeform 111"/>
            <p:cNvSpPr/>
            <p:nvPr>
              <p:custDataLst>
                <p:tags r:id="rId4"/>
              </p:custDataLst>
            </p:nvPr>
          </p:nvSpPr>
          <p:spPr bwMode="auto">
            <a:xfrm rot="18900000">
              <a:off x="3952875" y="2818607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797B7E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797B7E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5"/>
              </p:custDataLst>
            </p:nvPr>
          </p:nvSpPr>
          <p:spPr>
            <a:xfrm>
              <a:off x="4005794" y="3201381"/>
              <a:ext cx="1141937" cy="48222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endParaRPr lang="zh-CN" altLang="en-US" dirty="0">
                <a:solidFill>
                  <a:srgbClr val="797B7E"/>
                </a:solidFill>
                <a:sym typeface="Arial" panose="020B0604020202020204" pitchFamily="34" charset="0"/>
              </a:endParaRPr>
            </a:p>
            <a:p>
              <a:pPr algn="ctr"/>
              <a:r>
                <a:rPr lang="zh-CN" altLang="en-US" dirty="0">
                  <a:solidFill>
                    <a:srgbClr val="797B7E"/>
                  </a:solidFill>
                  <a:sym typeface="Arial" panose="020B0604020202020204" pitchFamily="34" charset="0"/>
                </a:rPr>
                <a:t>展示列表</a:t>
              </a: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4813300" y="4895850"/>
            <a:ext cx="6956425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altLang="en-US" sz="2000" b="1">
                <a:solidFill>
                  <a:schemeClr val="accent4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点击新闻查看详细信息，信息展示、图片展示以及视频播放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7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5"/>
          <p:cNvSpPr>
            <a:spLocks noChangeArrowheads="1"/>
          </p:cNvSpPr>
          <p:nvPr/>
        </p:nvSpPr>
        <p:spPr bwMode="auto">
          <a:xfrm>
            <a:off x="11306175" y="6472238"/>
            <a:ext cx="75406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A6A6A6"/>
                </a:solidFill>
                <a:latin typeface="Simple-Line-Icons"/>
              </a:rPr>
              <a:t> </a:t>
            </a:r>
            <a:endParaRPr lang="en-US" altLang="zh-CN" sz="1800">
              <a:solidFill>
                <a:srgbClr val="A6A6A6"/>
              </a:solidFill>
            </a:endParaRPr>
          </a:p>
        </p:txBody>
      </p:sp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7753350" y="4276725"/>
            <a:ext cx="4114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FF6D6D"/>
                </a:solidFill>
                <a:latin typeface="FontAwesome"/>
              </a:rPr>
              <a:t></a:t>
            </a:r>
            <a:endParaRPr lang="en-US" altLang="zh-CN" sz="1800">
              <a:solidFill>
                <a:srgbClr val="FF6D6D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27345" y="739140"/>
            <a:ext cx="4758690" cy="52197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dirty="0">
                <a:solidFill>
                  <a:schemeClr val="accent4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800" dirty="0">
                <a:solidFill>
                  <a:schemeClr val="accent4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消息展示</a:t>
            </a:r>
          </a:p>
        </p:txBody>
      </p:sp>
      <p:pic>
        <p:nvPicPr>
          <p:cNvPr id="12" name="图片 11" descr="C:\Users\fwb\Desktop\的理智家图片\6.png6">
            <a:hlinkClick r:id="rId24"/>
          </p:cNvPr>
          <p:cNvPicPr>
            <a:picLocks noChangeAspect="1"/>
          </p:cNvPicPr>
          <p:nvPr/>
        </p:nvPicPr>
        <p:blipFill>
          <a:blip r:embed="rId25"/>
          <a:srcRect/>
          <a:stretch>
            <a:fillRect/>
          </a:stretch>
        </p:blipFill>
        <p:spPr bwMode="auto">
          <a:xfrm>
            <a:off x="1132840" y="1685925"/>
            <a:ext cx="2692400" cy="4786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" name="组合 23"/>
          <p:cNvGrpSpPr/>
          <p:nvPr/>
        </p:nvGrpSpPr>
        <p:grpSpPr bwMode="auto">
          <a:xfrm>
            <a:off x="604838" y="347663"/>
            <a:ext cx="5256466" cy="913447"/>
            <a:chOff x="605584" y="347739"/>
            <a:chExt cx="5256502" cy="913474"/>
          </a:xfrm>
        </p:grpSpPr>
        <p:sp>
          <p:nvSpPr>
            <p:cNvPr id="20" name="TextBox 91"/>
            <p:cNvSpPr txBox="1"/>
            <p:nvPr/>
          </p:nvSpPr>
          <p:spPr>
            <a:xfrm>
              <a:off x="605584" y="347739"/>
              <a:ext cx="5256502" cy="7683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400" b="1" dirty="0">
                  <a:solidFill>
                    <a:srgbClr val="2169A7"/>
                  </a:solidFill>
                  <a:latin typeface="+mn-lt"/>
                  <a:ea typeface="+mn-ea"/>
                </a:rPr>
                <a:t>INFORMATIONS </a:t>
              </a:r>
              <a:endParaRPr lang="id-ID" sz="4400" dirty="0">
                <a:solidFill>
                  <a:schemeClr val="bg1">
                    <a:lumMod val="50000"/>
                  </a:schemeClr>
                </a:solidFill>
                <a:latin typeface="Raleway" panose="020B0003030101060003" pitchFamily="34" charset="0"/>
                <a:ea typeface="+mn-ea"/>
              </a:endParaRPr>
            </a:p>
          </p:txBody>
        </p:sp>
        <p:sp>
          <p:nvSpPr>
            <p:cNvPr id="21" name="Rectangle 29"/>
            <p:cNvSpPr/>
            <p:nvPr/>
          </p:nvSpPr>
          <p:spPr>
            <a:xfrm>
              <a:off x="605584" y="924018"/>
              <a:ext cx="4021164" cy="3371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here to add a title</a:t>
              </a:r>
              <a:endParaRPr lang="id-ID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" name="组合 1"/>
          <p:cNvGrpSpPr/>
          <p:nvPr>
            <p:custDataLst>
              <p:tags r:id="rId2"/>
            </p:custDataLst>
          </p:nvPr>
        </p:nvGrpSpPr>
        <p:grpSpPr>
          <a:xfrm>
            <a:off x="7125335" y="2042795"/>
            <a:ext cx="1247775" cy="1741805"/>
            <a:chOff x="3895199" y="846400"/>
            <a:chExt cx="1247775" cy="1741696"/>
          </a:xfrm>
        </p:grpSpPr>
        <p:sp>
          <p:nvSpPr>
            <p:cNvPr id="3" name="Freeform 3"/>
            <p:cNvSpPr/>
            <p:nvPr>
              <p:custDataLst>
                <p:tags r:id="rId18"/>
              </p:custDataLst>
            </p:nvPr>
          </p:nvSpPr>
          <p:spPr bwMode="auto">
            <a:xfrm rot="18900000">
              <a:off x="3895199" y="846400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F96A1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F96A1B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4" name="Group 138"/>
            <p:cNvGrpSpPr/>
            <p:nvPr/>
          </p:nvGrpSpPr>
          <p:grpSpPr bwMode="auto">
            <a:xfrm rot="13500000">
              <a:off x="4396849" y="2028281"/>
              <a:ext cx="244475" cy="244475"/>
              <a:chOff x="1661" y="2750"/>
              <a:chExt cx="250" cy="250"/>
            </a:xfrm>
          </p:grpSpPr>
          <p:sp>
            <p:nvSpPr>
              <p:cNvPr id="5" name="Oval 139"/>
              <p:cNvSpPr>
                <a:spLocks noChangeArrowhead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1661" y="2750"/>
                <a:ext cx="250" cy="250"/>
              </a:xfrm>
              <a:prstGeom prst="ellipse">
                <a:avLst/>
              </a:prstGeom>
              <a:solidFill>
                <a:srgbClr val="F96A1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01600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>
                <a:normAutofit fontScale="25000" lnSpcReduction="20000"/>
              </a:bodyPr>
              <a:lstStyle>
                <a:lvl1pPr algn="l"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1pPr>
                <a:lvl2pPr marL="742950" indent="-285750" algn="l"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2pPr>
                <a:lvl3pPr marL="1143000" indent="-228600" algn="l"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3pPr>
                <a:lvl4pPr marL="1600200" indent="-228600" algn="l"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4pPr>
                <a:lvl5pPr marL="2057400" indent="-228600" algn="l"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5pPr>
                <a:lvl6pPr marL="2514600" indent="-228600" fontAlgn="base" latinLnBrk="1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6pPr>
                <a:lvl7pPr marL="2971800" indent="-228600" fontAlgn="base" latinLnBrk="1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7pPr>
                <a:lvl8pPr marL="3429000" indent="-228600" fontAlgn="base" latinLnBrk="1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8pPr>
                <a:lvl9pPr marL="3886200" indent="-228600" fontAlgn="base" latinLnBrk="1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9pPr>
              </a:lstStyle>
              <a:p>
                <a:pPr algn="ctr"/>
                <a:endParaRPr lang="ko-KR" altLang="ko-KR">
                  <a:solidFill>
                    <a:srgbClr val="F96A1B"/>
                  </a:solidFill>
                  <a:latin typeface="+mn-lt"/>
                  <a:ea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" name="Oval 140"/>
              <p:cNvSpPr>
                <a:spLocks noChangeArrowhead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1729" y="2818"/>
                <a:ext cx="114" cy="11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01600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>
                <a:normAutofit fontScale="25000" lnSpcReduction="20000"/>
              </a:bodyPr>
              <a:lstStyle>
                <a:lvl1pPr algn="l"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1pPr>
                <a:lvl2pPr marL="742950" indent="-285750" algn="l"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2pPr>
                <a:lvl3pPr marL="1143000" indent="-228600" algn="l"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3pPr>
                <a:lvl4pPr marL="1600200" indent="-228600" algn="l"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4pPr>
                <a:lvl5pPr marL="2057400" indent="-228600" algn="l"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5pPr>
                <a:lvl6pPr marL="2514600" indent="-228600" fontAlgn="base" latinLnBrk="1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6pPr>
                <a:lvl7pPr marL="2971800" indent="-228600" fontAlgn="base" latinLnBrk="1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7pPr>
                <a:lvl8pPr marL="3429000" indent="-228600" fontAlgn="base" latinLnBrk="1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8pPr>
                <a:lvl9pPr marL="3886200" indent="-228600" fontAlgn="base" latinLnBrk="1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Malgun Gothic" panose="020B0503020000020004" pitchFamily="34" charset="-127"/>
                    <a:ea typeface="Malgun Gothic" panose="020B0503020000020004" pitchFamily="34" charset="-127"/>
                  </a:defRPr>
                </a:lvl9pPr>
              </a:lstStyle>
              <a:p>
                <a:pPr algn="ctr"/>
                <a:endParaRPr lang="ko-KR" altLang="ko-KR">
                  <a:solidFill>
                    <a:srgbClr val="F96A1B"/>
                  </a:solidFill>
                  <a:latin typeface="+mn-lt"/>
                  <a:ea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" name="Line 84"/>
            <p:cNvSpPr>
              <a:spLocks noChangeShapeType="1"/>
            </p:cNvSpPr>
            <p:nvPr>
              <p:custDataLst>
                <p:tags r:id="rId19"/>
              </p:custDataLst>
            </p:nvPr>
          </p:nvSpPr>
          <p:spPr bwMode="auto">
            <a:xfrm rot="16200000">
              <a:off x="4338905" y="2407915"/>
              <a:ext cx="360363" cy="0"/>
            </a:xfrm>
            <a:prstGeom prst="line">
              <a:avLst/>
            </a:prstGeom>
            <a:noFill/>
            <a:ln w="19050" cap="rnd">
              <a:solidFill>
                <a:srgbClr val="F96A1B"/>
              </a:solidFill>
              <a:prstDash val="sysDot"/>
              <a:round/>
              <a:headEnd type="triangle" w="med" len="med"/>
            </a:ln>
            <a:effectLst>
              <a:glow rad="127000">
                <a:srgbClr val="CDD7D9"/>
              </a:glo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DD7D9"/>
                    </a:outerShdw>
                  </a:effectLst>
                </a14:hiddenEffects>
              </a:ext>
            </a:extLst>
          </p:spPr>
          <p:txBody>
            <a:bodyPr>
              <a:normAutofit fontScale="25000" lnSpcReduction="20000"/>
            </a:bodyPr>
            <a:lstStyle/>
            <a:p>
              <a:endParaRPr lang="zh-CN" altLang="en-US">
                <a:solidFill>
                  <a:srgbClr val="F96A1B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20"/>
              </p:custDataLst>
            </p:nvPr>
          </p:nvSpPr>
          <p:spPr>
            <a:xfrm>
              <a:off x="3948118" y="1083737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F96A1B"/>
                  </a:solidFill>
                  <a:sym typeface="Arial" panose="020B0604020202020204" pitchFamily="34" charset="0"/>
                </a:rPr>
                <a:t>回复我的</a:t>
              </a:r>
            </a:p>
          </p:txBody>
        </p:sp>
      </p:grpSp>
      <p:grpSp>
        <p:nvGrpSpPr>
          <p:cNvPr id="9" name="组合 8"/>
          <p:cNvGrpSpPr/>
          <p:nvPr>
            <p:custDataLst>
              <p:tags r:id="rId3"/>
            </p:custDataLst>
          </p:nvPr>
        </p:nvGrpSpPr>
        <p:grpSpPr>
          <a:xfrm>
            <a:off x="5276215" y="4820920"/>
            <a:ext cx="1632585" cy="1350645"/>
            <a:chOff x="2519363" y="4119380"/>
            <a:chExt cx="1632533" cy="1350352"/>
          </a:xfrm>
        </p:grpSpPr>
        <p:sp>
          <p:nvSpPr>
            <p:cNvPr id="10" name="Freeform 60"/>
            <p:cNvSpPr/>
            <p:nvPr>
              <p:custDataLst>
                <p:tags r:id="rId13"/>
              </p:custDataLst>
            </p:nvPr>
          </p:nvSpPr>
          <p:spPr bwMode="auto">
            <a:xfrm rot="18900000">
              <a:off x="2519363" y="4221957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F96A1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F96A1B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13" name="Group 85"/>
            <p:cNvGrpSpPr/>
            <p:nvPr/>
          </p:nvGrpSpPr>
          <p:grpSpPr bwMode="auto">
            <a:xfrm rot="8100000">
              <a:off x="3450221" y="4119380"/>
              <a:ext cx="701675" cy="457200"/>
              <a:chOff x="3569" y="2917"/>
              <a:chExt cx="442" cy="288"/>
            </a:xfrm>
          </p:grpSpPr>
          <p:grpSp>
            <p:nvGrpSpPr>
              <p:cNvPr id="14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15" name="Oval 139"/>
                <p:cNvSpPr>
                  <a:spLocks noChangeArrowheads="1"/>
                </p:cNvSpPr>
                <p:nvPr>
                  <p:custDataLst>
                    <p:tags r:id="rId16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F96A1B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wrap="none" anchor="ctr">
                  <a:normAutofit fontScale="325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F96A1B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6" name="Oval 140"/>
                <p:cNvSpPr>
                  <a:spLocks noChangeArrowheads="1"/>
                </p:cNvSpPr>
                <p:nvPr>
                  <p:custDataLst>
                    <p:tags r:id="rId17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rot="10800000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F96A1B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17" name="Line 89"/>
              <p:cNvSpPr>
                <a:spLocks noChangeShapeType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3569" y="2917"/>
                <a:ext cx="309" cy="204"/>
              </a:xfrm>
              <a:prstGeom prst="line">
                <a:avLst/>
              </a:prstGeom>
              <a:noFill/>
              <a:ln w="19050" cap="rnd">
                <a:solidFill>
                  <a:srgbClr val="F96A1B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CDD7D9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CDD7D9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F96A1B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8" name="文本框 17"/>
            <p:cNvSpPr txBox="1"/>
            <p:nvPr>
              <p:custDataLst>
                <p:tags r:id="rId14"/>
              </p:custDataLst>
            </p:nvPr>
          </p:nvSpPr>
          <p:spPr>
            <a:xfrm>
              <a:off x="2572282" y="4494928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F96A1B"/>
                  </a:solidFill>
                  <a:sym typeface="Arial" panose="020B0604020202020204" pitchFamily="34" charset="0"/>
                </a:rPr>
                <a:t>系统通知</a:t>
              </a:r>
            </a:p>
          </p:txBody>
        </p:sp>
      </p:grpSp>
      <p:grpSp>
        <p:nvGrpSpPr>
          <p:cNvPr id="22" name="组合 21"/>
          <p:cNvGrpSpPr/>
          <p:nvPr>
            <p:custDataLst>
              <p:tags r:id="rId4"/>
            </p:custDataLst>
          </p:nvPr>
        </p:nvGrpSpPr>
        <p:grpSpPr>
          <a:xfrm>
            <a:off x="8884285" y="4632325"/>
            <a:ext cx="1477010" cy="1539875"/>
            <a:chOff x="5163769" y="3929840"/>
            <a:chExt cx="1476744" cy="1539892"/>
          </a:xfrm>
        </p:grpSpPr>
        <p:sp>
          <p:nvSpPr>
            <p:cNvPr id="23" name="Freeform 51"/>
            <p:cNvSpPr/>
            <p:nvPr>
              <p:custDataLst>
                <p:tags r:id="rId8"/>
              </p:custDataLst>
            </p:nvPr>
          </p:nvSpPr>
          <p:spPr bwMode="auto">
            <a:xfrm rot="18900000">
              <a:off x="5392738" y="4221957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F96A1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F96A1B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4" name="Group 101"/>
            <p:cNvGrpSpPr/>
            <p:nvPr/>
          </p:nvGrpSpPr>
          <p:grpSpPr bwMode="auto">
            <a:xfrm rot="2700000">
              <a:off x="5019307" y="4074302"/>
              <a:ext cx="738188" cy="449263"/>
              <a:chOff x="3546" y="3051"/>
              <a:chExt cx="465" cy="283"/>
            </a:xfrm>
          </p:grpSpPr>
          <p:grpSp>
            <p:nvGrpSpPr>
              <p:cNvPr id="25" name="Group 138"/>
              <p:cNvGrpSpPr/>
              <p:nvPr/>
            </p:nvGrpSpPr>
            <p:grpSpPr bwMode="auto">
              <a:xfrm>
                <a:off x="3857" y="3051"/>
                <a:ext cx="154" cy="154"/>
                <a:chOff x="1661" y="2750"/>
                <a:chExt cx="250" cy="250"/>
              </a:xfrm>
            </p:grpSpPr>
            <p:sp>
              <p:nvSpPr>
                <p:cNvPr id="26" name="Oval 139"/>
                <p:cNvSpPr>
                  <a:spLocks noChangeArrowheads="1"/>
                </p:cNvSpPr>
                <p:nvPr>
                  <p:custDataLst>
                    <p:tags r:id="rId11"/>
                  </p:custDataLst>
                </p:nvPr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rgbClr val="F96A1B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rot="10800000" vert="eaVert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F96A1B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7" name="Oval 140"/>
                <p:cNvSpPr>
                  <a:spLocks noChangeArrowheads="1"/>
                </p:cNvSpPr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rot="10800000" vert="eaVert" wrap="none" anchor="ctr">
                  <a:normAutofit fontScale="25000" lnSpcReduction="20000"/>
                </a:bodyPr>
                <a:lstStyle>
                  <a:lvl1pPr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1pPr>
                  <a:lvl2pPr marL="742950" indent="-28575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2pPr>
                  <a:lvl3pPr marL="11430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3pPr>
                  <a:lvl4pPr marL="16002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4pPr>
                  <a:lvl5pPr marL="2057400" indent="-228600" algn="l"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5pPr>
                  <a:lvl6pPr marL="25146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6pPr>
                  <a:lvl7pPr marL="29718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7pPr>
                  <a:lvl8pPr marL="34290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8pPr>
                  <a:lvl9pPr marL="3886200" indent="-228600" fontAlgn="base" latinLnBrk="1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Malgun Gothic" panose="020B0503020000020004" pitchFamily="34" charset="-127"/>
                      <a:ea typeface="Malgun Gothic" panose="020B0503020000020004" pitchFamily="34" charset="-127"/>
                    </a:defRPr>
                  </a:lvl9pPr>
                </a:lstStyle>
                <a:p>
                  <a:pPr algn="ctr"/>
                  <a:endParaRPr lang="ko-KR" altLang="ko-KR">
                    <a:solidFill>
                      <a:srgbClr val="F96A1B"/>
                    </a:solidFill>
                    <a:latin typeface="+mn-lt"/>
                    <a:ea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8" name="Line 105"/>
              <p:cNvSpPr>
                <a:spLocks noChangeShapeType="1"/>
              </p:cNvSpPr>
              <p:nvPr>
                <p:custDataLst>
                  <p:tags r:id="rId10"/>
                </p:custDataLst>
              </p:nvPr>
            </p:nvSpPr>
            <p:spPr bwMode="auto">
              <a:xfrm flipV="1">
                <a:off x="3546" y="3121"/>
                <a:ext cx="332" cy="213"/>
              </a:xfrm>
              <a:prstGeom prst="line">
                <a:avLst/>
              </a:prstGeom>
              <a:noFill/>
              <a:ln w="19050" cap="rnd">
                <a:solidFill>
                  <a:srgbClr val="F96A1B"/>
                </a:solidFill>
                <a:prstDash val="sysDot"/>
                <a:round/>
                <a:headEnd type="triangle" w="med" len="med"/>
              </a:ln>
              <a:effectLst>
                <a:glow rad="127000">
                  <a:srgbClr val="CDD7D9"/>
                </a:glo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CDD7D9"/>
                      </a:outerShdw>
                    </a:effectLst>
                  </a14:hiddenEffects>
                </a:ext>
              </a:extLst>
            </p:spPr>
            <p:txBody>
              <a:bodyPr>
                <a:normAutofit fontScale="25000" lnSpcReduction="20000"/>
              </a:bodyPr>
              <a:lstStyle/>
              <a:p>
                <a:endParaRPr lang="zh-CN" altLang="en-US">
                  <a:solidFill>
                    <a:srgbClr val="F96A1B"/>
                  </a:solidFill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9" name="文本框 28"/>
            <p:cNvSpPr txBox="1"/>
            <p:nvPr>
              <p:custDataLst>
                <p:tags r:id="rId9"/>
              </p:custDataLst>
            </p:nvPr>
          </p:nvSpPr>
          <p:spPr>
            <a:xfrm>
              <a:off x="5445657" y="4483053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F96A1B"/>
                  </a:solidFill>
                  <a:sym typeface="Arial" panose="020B0604020202020204" pitchFamily="34" charset="0"/>
                </a:rPr>
                <a:t>收到的赞</a:t>
              </a:r>
            </a:p>
          </p:txBody>
        </p:sp>
      </p:grpSp>
      <p:grpSp>
        <p:nvGrpSpPr>
          <p:cNvPr id="30" name="组合 29"/>
          <p:cNvGrpSpPr/>
          <p:nvPr>
            <p:custDataLst>
              <p:tags r:id="rId5"/>
            </p:custDataLst>
          </p:nvPr>
        </p:nvGrpSpPr>
        <p:grpSpPr>
          <a:xfrm>
            <a:off x="7183120" y="4015105"/>
            <a:ext cx="1247775" cy="1247775"/>
            <a:chOff x="3952875" y="2818607"/>
            <a:chExt cx="1247775" cy="1247775"/>
          </a:xfrm>
        </p:grpSpPr>
        <p:sp>
          <p:nvSpPr>
            <p:cNvPr id="31" name="Freeform 111"/>
            <p:cNvSpPr/>
            <p:nvPr>
              <p:custDataLst>
                <p:tags r:id="rId6"/>
              </p:custDataLst>
            </p:nvPr>
          </p:nvSpPr>
          <p:spPr bwMode="auto">
            <a:xfrm rot="18900000">
              <a:off x="3952875" y="2818607"/>
              <a:ext cx="1247775" cy="1247775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797B7E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>
              <a:normAutofit/>
            </a:bodyPr>
            <a:lstStyle/>
            <a:p>
              <a:endParaRPr lang="zh-CN" altLang="en-US">
                <a:solidFill>
                  <a:srgbClr val="797B7E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32" name="文本框 31"/>
            <p:cNvSpPr txBox="1"/>
            <p:nvPr>
              <p:custDataLst>
                <p:tags r:id="rId7"/>
              </p:custDataLst>
            </p:nvPr>
          </p:nvSpPr>
          <p:spPr>
            <a:xfrm>
              <a:off x="4005794" y="3044078"/>
              <a:ext cx="1141937" cy="92333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ctr"/>
              <a:endParaRPr lang="zh-CN" altLang="en-US" dirty="0">
                <a:solidFill>
                  <a:srgbClr val="797B7E"/>
                </a:solidFill>
                <a:sym typeface="Arial" panose="020B0604020202020204" pitchFamily="34" charset="0"/>
              </a:endParaRPr>
            </a:p>
            <a:p>
              <a:pPr algn="ctr"/>
              <a:r>
                <a:rPr lang="zh-CN" altLang="en-US" dirty="0">
                  <a:solidFill>
                    <a:srgbClr val="797B7E"/>
                  </a:solidFill>
                  <a:sym typeface="Arial" panose="020B0604020202020204" pitchFamily="34" charset="0"/>
                  <a:hlinkClick r:id="rId26" action="ppaction://hlinksldjump"/>
                </a:rPr>
                <a:t>消息</a:t>
              </a:r>
              <a:endParaRPr lang="zh-CN" altLang="en-US" dirty="0">
                <a:solidFill>
                  <a:srgbClr val="797B7E"/>
                </a:solidFill>
                <a:sym typeface="Arial" panose="020B0604020202020204" pitchFamily="34" charset="0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plus(out)">
                                      <p:cBhvr>
                                        <p:cTn id="1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8532813" y="4051300"/>
            <a:ext cx="1511300" cy="1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YOUR TEXT IN HERE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4291330" y="1518920"/>
            <a:ext cx="3175" cy="406273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7927975" y="1507490"/>
            <a:ext cx="1905" cy="407416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23" name="文本框 13"/>
          <p:cNvSpPr txBox="1">
            <a:spLocks noChangeArrowheads="1"/>
          </p:cNvSpPr>
          <p:nvPr/>
        </p:nvSpPr>
        <p:spPr bwMode="auto">
          <a:xfrm>
            <a:off x="605155" y="1518920"/>
            <a:ext cx="3232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>
                <a:latin typeface="微软雅黑" panose="020B0503020204020204" charset="-122"/>
                <a:ea typeface="微软雅黑" panose="020B0503020204020204" charset="-122"/>
              </a:rPr>
              <a:t>       </a:t>
            </a:r>
            <a:r>
              <a:rPr lang="zh-CN" altLang="en-US" sz="1800" b="1">
                <a:latin typeface="微软雅黑" panose="020B0503020204020204" charset="-122"/>
                <a:ea typeface="微软雅黑" panose="020B0503020204020204" charset="-122"/>
              </a:rPr>
              <a:t>卡挂失</a:t>
            </a:r>
          </a:p>
        </p:txBody>
      </p:sp>
      <p:sp>
        <p:nvSpPr>
          <p:cNvPr id="13325" name="文本框 15"/>
          <p:cNvSpPr txBox="1">
            <a:spLocks noChangeArrowheads="1"/>
          </p:cNvSpPr>
          <p:nvPr/>
        </p:nvSpPr>
        <p:spPr bwMode="auto">
          <a:xfrm>
            <a:off x="4625975" y="1518920"/>
            <a:ext cx="3232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CN" altLang="en-US" sz="1800" b="1">
                <a:latin typeface="微软雅黑" panose="020B0503020204020204" charset="-122"/>
                <a:ea typeface="微软雅黑" panose="020B0503020204020204" charset="-122"/>
              </a:rPr>
              <a:t>菜单推送</a:t>
            </a:r>
          </a:p>
        </p:txBody>
      </p:sp>
      <p:sp>
        <p:nvSpPr>
          <p:cNvPr id="13327" name="文本框 17"/>
          <p:cNvSpPr txBox="1">
            <a:spLocks noChangeArrowheads="1"/>
          </p:cNvSpPr>
          <p:nvPr/>
        </p:nvSpPr>
        <p:spPr bwMode="auto">
          <a:xfrm>
            <a:off x="8532813" y="1518920"/>
            <a:ext cx="3232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CN" altLang="en-US" sz="1800" b="1">
                <a:latin typeface="微软雅黑" panose="020B0503020204020204" charset="-122"/>
                <a:ea typeface="微软雅黑" panose="020B0503020204020204" charset="-122"/>
              </a:rPr>
              <a:t>交易明细</a:t>
            </a:r>
          </a:p>
        </p:txBody>
      </p:sp>
      <p:grpSp>
        <p:nvGrpSpPr>
          <p:cNvPr id="23" name="组合 23"/>
          <p:cNvGrpSpPr/>
          <p:nvPr/>
        </p:nvGrpSpPr>
        <p:grpSpPr bwMode="auto">
          <a:xfrm>
            <a:off x="604838" y="347663"/>
            <a:ext cx="5256466" cy="913447"/>
            <a:chOff x="605584" y="347739"/>
            <a:chExt cx="5256502" cy="913474"/>
          </a:xfrm>
        </p:grpSpPr>
        <p:sp>
          <p:nvSpPr>
            <p:cNvPr id="24" name="TextBox 91"/>
            <p:cNvSpPr txBox="1"/>
            <p:nvPr/>
          </p:nvSpPr>
          <p:spPr>
            <a:xfrm>
              <a:off x="605584" y="347739"/>
              <a:ext cx="5256502" cy="7683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4400" b="1" dirty="0">
                  <a:solidFill>
                    <a:srgbClr val="2169A7"/>
                  </a:solidFill>
                  <a:latin typeface="+mn-lt"/>
                  <a:ea typeface="+mn-ea"/>
                </a:rPr>
                <a:t>MAIN</a:t>
              </a:r>
              <a:endParaRPr lang="en-US" sz="4400" dirty="0">
                <a:solidFill>
                  <a:schemeClr val="bg1">
                    <a:lumMod val="50000"/>
                  </a:schemeClr>
                </a:solidFill>
                <a:latin typeface="Raleway" panose="020B0003030101060003" pitchFamily="34" charset="0"/>
                <a:ea typeface="+mn-ea"/>
              </a:endParaRPr>
            </a:p>
          </p:txBody>
        </p:sp>
        <p:sp>
          <p:nvSpPr>
            <p:cNvPr id="25" name="Rectangle 29"/>
            <p:cNvSpPr/>
            <p:nvPr/>
          </p:nvSpPr>
          <p:spPr>
            <a:xfrm>
              <a:off x="605584" y="924018"/>
              <a:ext cx="4021164" cy="3371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dist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Click here to add a title</a:t>
              </a:r>
              <a:endParaRPr lang="id-ID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2" name="图片 1" descr="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9210" y="2037715"/>
            <a:ext cx="2265045" cy="3754120"/>
          </a:xfrm>
          <a:prstGeom prst="rect">
            <a:avLst/>
          </a:prstGeom>
        </p:spPr>
      </p:pic>
      <p:pic>
        <p:nvPicPr>
          <p:cNvPr id="3" name="图片 2" descr="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7640" y="2037715"/>
            <a:ext cx="2187575" cy="3799840"/>
          </a:xfrm>
          <a:prstGeom prst="rect">
            <a:avLst/>
          </a:prstGeom>
        </p:spPr>
      </p:pic>
      <p:pic>
        <p:nvPicPr>
          <p:cNvPr id="4" name="图片 3" descr="C:\Users\fwb\Desktop\的理智家图片\17.jpg17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8939530" y="2037715"/>
            <a:ext cx="2111375" cy="37541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basetag"/>
  <p:tag name="KSO_WM_TEMPLATE_INDEX" val="2016365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4"/>
  <p:tag name="KSO_WM_SLIDE_INDEX" val="4"/>
  <p:tag name="KSO_WM_SLIDE_ITEM_CNT" val="0"/>
  <p:tag name="KSO_WM_SLIDE_TYPE" val="text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5"/>
  <p:tag name="KSO_WM_UNIT_ID" val="diagram160016_5*n_i*1_15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9"/>
  <p:tag name="KSO_WM_UNIT_ID" val="diagram160016_5*n_i*1_9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4"/>
  <p:tag name="KSO_WM_UNIT_ID" val="diagram160016_5*n_h_f*1_1_4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TEXT_FILL_FORE_SCHEMECOLOR_INDEX" val="6"/>
  <p:tag name="KSO_WM_UNIT_TEXT_FILL_TYPE" val="1"/>
  <p:tag name="KSO_WM_UNIT_USESOURCEFORMAT_APPLY" val="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2"/>
  <p:tag name="KSO_WM_UNIT_ID" val="diagram160016_5*n_i*1_12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  <p:tag name="KSO_WM_UNIT_USESOURCEFORMAT_APPLY" val="0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0"/>
  <p:tag name="KSO_WM_UNIT_ID" val="diagram160016_5*n_i*1_10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1"/>
  <p:tag name="KSO_WM_UNIT_ID" val="diagram160016_5*n_i*1_11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5"/>
  <p:tag name="KSO_WM_UNIT_ID" val="diagram160016_5*n_i*1_5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5"/>
  <p:tag name="KSO_WM_UNIT_ID" val="diagram160016_5*n_h_f*1_1_5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TEXT_FILL_FORE_SCHEMECOLOR_INDEX" val="6"/>
  <p:tag name="KSO_WM_UNIT_TEXT_FILL_TYPE" val="1"/>
  <p:tag name="KSO_WM_UNIT_USESOURCEFORMAT_APPLY" val="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8"/>
  <p:tag name="KSO_WM_UNIT_ID" val="diagram160016_5*n_i*1_8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  <p:tag name="KSO_WM_UNIT_USESOURCEFORMAT_APPLY" val="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6"/>
  <p:tag name="KSO_WM_UNIT_ID" val="diagram160016_5*n_i*1_6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632_4*i*0"/>
  <p:tag name="KSO_WM_TEMPLATE_CATEGORY" val="diagram"/>
  <p:tag name="KSO_WM_TEMPLATE_INDEX" val="632"/>
  <p:tag name="KSO_WM_UNIT_INDEX" val="0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7"/>
  <p:tag name="KSO_WM_UNIT_ID" val="diagram160016_5*n_i*1_7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"/>
  <p:tag name="KSO_WM_UNIT_ID" val="diagram160016_5*n_i*1_1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1"/>
  <p:tag name="KSO_WM_UNIT_ID" val="diagram160016_5*n_h_f*1_1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TEXT_FILL_FORE_SCHEMECOLOR_INDEX" val="6"/>
  <p:tag name="KSO_WM_UNIT_TEXT_FILL_TYPE" val="1"/>
  <p:tag name="KSO_WM_UNIT_USESOURCEFORMAT_APPLY" val="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4"/>
  <p:tag name="KSO_WM_UNIT_ID" val="diagram160016_5*n_i*1_4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  <p:tag name="KSO_WM_UNIT_USESOURCEFORMAT_APPLY" val="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"/>
  <p:tag name="KSO_WM_UNIT_ID" val="diagram160016_5*n_i*1_2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3"/>
  <p:tag name="KSO_WM_UNIT_ID" val="diagram160016_5*n_i*1_3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8"/>
  <p:tag name="KSO_WM_SLIDE_INDEX" val="8"/>
  <p:tag name="KSO_WM_SLIDE_ITEM_CNT" val="0"/>
  <p:tag name="KSO_WM_SLIDE_TYPE" val="text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1*i*0"/>
  <p:tag name="KSO_WM_TEMPLATE_CATEGORY" val="diagram"/>
  <p:tag name="KSO_WM_TEMPLATE_INDEX" val="160016"/>
  <p:tag name="KSO_WM_UNIT_INDEX" val="0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1*i*11"/>
  <p:tag name="KSO_WM_TEMPLATE_CATEGORY" val="diagram"/>
  <p:tag name="KSO_WM_TEMPLATE_INDEX" val="160016"/>
  <p:tag name="KSO_WM_UNIT_INDEX" val="1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5"/>
  <p:tag name="KSO_WM_UNIT_ID" val="diagram160016_1*n_i*1_5"/>
  <p:tag name="KSO_WM_UNIT_CLEAR" val="1"/>
  <p:tag name="KSO_WM_UNIT_LAYERLEVEL" val="1_1"/>
  <p:tag name="KSO_WM_DIAGRAM_GROUP_CODE" val="n1-1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632_4*i*9"/>
  <p:tag name="KSO_WM_TEMPLATE_CATEGORY" val="diagram"/>
  <p:tag name="KSO_WM_TEMPLATE_INDEX" val="632"/>
  <p:tag name="KSO_WM_UNIT_INDEX" val="9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h_f"/>
  <p:tag name="KSO_WM_UNIT_INDEX" val="1_2_1"/>
  <p:tag name="KSO_WM_UNIT_ID" val="diagram160016_1*n_h_f*1_2_1"/>
  <p:tag name="KSO_WM_UNIT_CLEAR" val="1"/>
  <p:tag name="KSO_WM_UNIT_LAYERLEVEL" val="1_1_1"/>
  <p:tag name="KSO_WM_UNIT_VALUE" val="10"/>
  <p:tag name="KSO_WM_UNIT_HIGHLIGHT" val="0"/>
  <p:tag name="KSO_WM_UNIT_COMPATIBLE" val="0"/>
  <p:tag name="KSO_WM_UNIT_PRESET_TEXT_LEN" val="10"/>
  <p:tag name="KSO_WM_UNIT_PRESET_TEXT_INDEX" val="2"/>
  <p:tag name="KSO_WM_DIAGRAM_GROUP_CODE" val="n1-1"/>
  <p:tag name="KSO_WM_UNIT_TEXT_FILL_FORE_SCHEMECOLOR_INDEX" val="5"/>
  <p:tag name="KSO_WM_UNIT_TEXT_FILL_TYPE" val="1"/>
  <p:tag name="KSO_WM_UNIT_USESOURCEFORMAT_APPLY" val="0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"/>
  <p:tag name="KSO_WM_UNIT_ID" val="diagram160016_1*n_i*1_1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5"/>
  <p:tag name="KSO_WM_UNIT_TEXT_FILL_TYPE" val="1"/>
  <p:tag name="KSO_WM_UNIT_USESOURCEFORMAT_APPLY" val="0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h_f"/>
  <p:tag name="KSO_WM_UNIT_INDEX" val="1_1_1"/>
  <p:tag name="KSO_WM_UNIT_ID" val="diagram160016_1*n_h_f*1_1_1"/>
  <p:tag name="KSO_WM_UNIT_CLEAR" val="1"/>
  <p:tag name="KSO_WM_UNIT_LAYERLEVEL" val="1_1_1"/>
  <p:tag name="KSO_WM_UNIT_VALUE" val="10"/>
  <p:tag name="KSO_WM_UNIT_HIGHLIGHT" val="0"/>
  <p:tag name="KSO_WM_UNIT_COMPATIBLE" val="0"/>
  <p:tag name="KSO_WM_UNIT_PRESET_TEXT_LEN" val="10"/>
  <p:tag name="KSO_WM_UNIT_PRESET_TEXT_INDEX" val="2"/>
  <p:tag name="KSO_WM_DIAGRAM_GROUP_CODE" val="n1-1"/>
  <p:tag name="KSO_WM_UNIT_TEXT_FILL_FORE_SCHEMECOLOR_INDEX" val="6"/>
  <p:tag name="KSO_WM_UNIT_TEXT_FILL_TYPE" val="1"/>
  <p:tag name="KSO_WM_UNIT_USESOURCEFORMAT_APPLY" val="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4"/>
  <p:tag name="KSO_WM_UNIT_ID" val="diagram160016_1*n_i*1_4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5"/>
  <p:tag name="KSO_WM_UNIT_TEXT_FILL_TYPE" val="1"/>
  <p:tag name="KSO_WM_UNIT_USESOURCEFORMAT_APPLY" val="0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"/>
  <p:tag name="KSO_WM_UNIT_ID" val="diagram160016_1*n_i*1_2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5"/>
  <p:tag name="KSO_WM_UNIT_TEXT_FILL_TYPE" val="1"/>
  <p:tag name="KSO_WM_UNIT_USESOURCEFORMAT_APPLY" val="0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3"/>
  <p:tag name="KSO_WM_UNIT_ID" val="diagram160016_1*n_i*1_3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5"/>
  <p:tag name="KSO_WM_UNIT_TEXT_FILL_TYPE" val="1"/>
  <p:tag name="KSO_WM_UNIT_USESOURCEFORMAT_APPLY" val="0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8"/>
  <p:tag name="KSO_WM_SLIDE_INDEX" val="8"/>
  <p:tag name="KSO_WM_SLIDE_ITEM_CNT" val="0"/>
  <p:tag name="KSO_WM_SLIDE_TYPE" val="text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3*i*0"/>
  <p:tag name="KSO_WM_TEMPLATE_CATEGORY" val="diagram"/>
  <p:tag name="KSO_WM_TEMPLATE_INDEX" val="160016"/>
  <p:tag name="KSO_WM_UNIT_INDEX" val="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3*i*11"/>
  <p:tag name="KSO_WM_TEMPLATE_CATEGORY" val="diagram"/>
  <p:tag name="KSO_WM_TEMPLATE_INDEX" val="160016"/>
  <p:tag name="KSO_WM_UNIT_INDEX" val="1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3*i*22"/>
  <p:tag name="KSO_WM_TEMPLATE_CATEGORY" val="diagram"/>
  <p:tag name="KSO_WM_TEMPLATE_INDEX" val="160016"/>
  <p:tag name="KSO_WM_UNIT_INDEX" val="2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632_4*i*18"/>
  <p:tag name="KSO_WM_TEMPLATE_CATEGORY" val="diagram"/>
  <p:tag name="KSO_WM_TEMPLATE_INDEX" val="632"/>
  <p:tag name="KSO_WM_UNIT_INDEX" val="18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3*i*33"/>
  <p:tag name="KSO_WM_TEMPLATE_CATEGORY" val="diagram"/>
  <p:tag name="KSO_WM_TEMPLATE_INDEX" val="160016"/>
  <p:tag name="KSO_WM_UNIT_INDEX" val="33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3"/>
  <p:tag name="KSO_WM_UNIT_ID" val="diagram160016_3*n_i*1_13"/>
  <p:tag name="KSO_WM_UNIT_CLEAR" val="1"/>
  <p:tag name="KSO_WM_UNIT_LAYERLEVEL" val="1_1"/>
  <p:tag name="KSO_WM_DIAGRAM_GROUP_CODE" val="n1-1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0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2_1"/>
  <p:tag name="KSO_WM_UNIT_ID" val="diagram160016_3*n_h_f*1_2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0"/>
  <p:tag name="KSO_WM_DIAGRAM_GROUP_CODE" val="n1-1"/>
  <p:tag name="KSO_WM_UNIT_TEXT_FILL_FORE_SCHEMECOLOR_INDEX" val="5"/>
  <p:tag name="KSO_WM_UNIT_TEXT_FILL_TYPE" val="1"/>
  <p:tag name="KSO_WM_UNIT_USESOURCEFORMAT_APPLY" val="0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9"/>
  <p:tag name="KSO_WM_UNIT_ID" val="diagram160016_3*n_i*1_9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2"/>
  <p:tag name="KSO_WM_UNIT_ID" val="diagram160016_3*n_h_f*1_1_2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0"/>
  <p:tag name="KSO_WM_DIAGRAM_GROUP_CODE" val="n1-1"/>
  <p:tag name="KSO_WM_UNIT_TEXT_FILL_FORE_SCHEMECOLOR_INDEX" val="6"/>
  <p:tag name="KSO_WM_UNIT_TEXT_FILL_TYPE" val="1"/>
  <p:tag name="KSO_WM_UNIT_USESOURCEFORMAT_APPLY" val="0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2"/>
  <p:tag name="KSO_WM_UNIT_ID" val="diagram160016_3*n_i*1_12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  <p:tag name="KSO_WM_UNIT_USESOURCEFORMAT_APPLY" val="0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0"/>
  <p:tag name="KSO_WM_UNIT_ID" val="diagram160016_3*n_i*1_10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1"/>
  <p:tag name="KSO_WM_UNIT_ID" val="diagram160016_3*n_i*1_11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5"/>
  <p:tag name="KSO_WM_UNIT_ID" val="diagram160016_3*n_i*1_5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3"/>
  <p:tag name="KSO_WM_UNIT_ID" val="diagram160016_3*n_h_f*1_1_3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0"/>
  <p:tag name="KSO_WM_DIAGRAM_GROUP_CODE" val="n1-1"/>
  <p:tag name="KSO_WM_UNIT_TEXT_FILL_FORE_SCHEMECOLOR_INDEX" val="6"/>
  <p:tag name="KSO_WM_UNIT_TEXT_FILL_TYPE" val="1"/>
  <p:tag name="KSO_WM_UNIT_USESOURCEFORMAT_APPLY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5"/>
  <p:tag name="KSO_WM_UNIT_ID" val="diagram632_4*l_i*1_5"/>
  <p:tag name="KSO_WM_UNIT_CLEAR" val="1"/>
  <p:tag name="KSO_WM_UNIT_LAYERLEVEL" val="1_1"/>
  <p:tag name="KSO_WM_DIAGRAM_GROUP_CODE" val="l1-1"/>
  <p:tag name="KSO_WM_UNIT_TEXT_FILL_FORE_SCHEMECOLOR_INDEX" val="6"/>
  <p:tag name="KSO_WM_UNIT_TEXT_FILL_TYPE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8"/>
  <p:tag name="KSO_WM_UNIT_ID" val="diagram160016_3*n_i*1_8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  <p:tag name="KSO_WM_UNIT_USESOURCEFORMAT_APPLY" val="0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6"/>
  <p:tag name="KSO_WM_UNIT_ID" val="diagram160016_3*n_i*1_6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7"/>
  <p:tag name="KSO_WM_UNIT_ID" val="diagram160016_3*n_i*1_7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"/>
  <p:tag name="KSO_WM_UNIT_ID" val="diagram160016_3*n_i*1_1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4"/>
  <p:tag name="KSO_WM_UNIT_ID" val="diagram160016_3*n_i*1_4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  <p:tag name="KSO_WM_UNIT_USESOURCEFORMAT_APPLY" val="0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1"/>
  <p:tag name="KSO_WM_UNIT_ID" val="diagram160016_3*n_h_f*1_1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0"/>
  <p:tag name="KSO_WM_DIAGRAM_GROUP_CODE" val="n1-1"/>
  <p:tag name="KSO_WM_UNIT_TEXT_FILL_FORE_SCHEMECOLOR_INDEX" val="6"/>
  <p:tag name="KSO_WM_UNIT_TEXT_FILL_TYPE" val="1"/>
  <p:tag name="KSO_WM_UNIT_USESOURCEFORMAT_APPLY" val="0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"/>
  <p:tag name="KSO_WM_UNIT_ID" val="diagram160016_3*n_i*1_2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3"/>
  <p:tag name="KSO_WM_UNIT_ID" val="diagram160016_3*n_i*1_3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12"/>
  <p:tag name="KSO_WM_SLIDE_INDEX" val="12"/>
  <p:tag name="KSO_WM_SLIDE_ITEM_CNT" val="0"/>
  <p:tag name="KSO_WM_SLIDE_TYPE" val="text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14"/>
  <p:tag name="KSO_WM_SLIDE_INDEX" val="14"/>
  <p:tag name="KSO_WM_SLIDE_ITEM_CNT" val="0"/>
  <p:tag name="KSO_WM_SLIDE_TYPE" val="text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f"/>
  <p:tag name="KSO_WM_UNIT_INDEX" val="1_2_1"/>
  <p:tag name="KSO_WM_UNIT_ID" val="diagram632_4*l_h_f*1_2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4"/>
  <p:tag name="KSO_WM_UNIT_PRESET_TEXT_LEN" val="80"/>
  <p:tag name="KSO_WM_DIAGRAM_GROUP_CODE" val="l1-1"/>
  <p:tag name="KSO_WM_UNIT_TEXT_FILL_FORE_SCHEMECOLOR_INDEX" val="13"/>
  <p:tag name="KSO_WM_UNIT_TEXT_FILL_TYPE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18"/>
  <p:tag name="KSO_WM_SLIDE_INDEX" val="18"/>
  <p:tag name="KSO_WM_SLIDE_ITEM_CNT" val="0"/>
  <p:tag name="KSO_WM_SLIDE_TYPE" val="text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20"/>
  <p:tag name="KSO_WM_SLIDE_INDEX" val="20"/>
  <p:tag name="KSO_WM_SLIDE_ITEM_CNT" val="0"/>
  <p:tag name="KSO_WM_SLIDE_TYPE" val="text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20"/>
  <p:tag name="KSO_WM_SLIDE_INDEX" val="20"/>
  <p:tag name="KSO_WM_SLIDE_ITEM_CNT" val="0"/>
  <p:tag name="KSO_WM_SLIDE_TYPE" val="text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20"/>
  <p:tag name="KSO_WM_SLIDE_INDEX" val="20"/>
  <p:tag name="KSO_WM_SLIDE_ITEM_CNT" val="0"/>
  <p:tag name="KSO_WM_SLIDE_TYPE" val="text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33"/>
  <p:tag name="KSO_WM_SLIDE_INDEX" val="33"/>
  <p:tag name="KSO_WM_SLIDE_ITEM_CNT" val="0"/>
  <p:tag name="KSO_WM_SLIDE_TYPE" val="text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basetag"/>
  <p:tag name="KSO_WM_TEMPLATE_INDEX" val="20163651"/>
  <p:tag name="KSO_WM_TAG_VERSION" val="1.0"/>
  <p:tag name="KSO_WM_SLIDE_ID" val="basetag20163651_34"/>
  <p:tag name="KSO_WM_SLIDE_INDEX" val="34"/>
  <p:tag name="KSO_WM_SLIDE_ITEM_CNT" val="0"/>
  <p:tag name="KSO_WM_SLIDE_TYPE" val="endPage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a"/>
  <p:tag name="KSO_WM_UNIT_INDEX" val="1_2_1"/>
  <p:tag name="KSO_WM_UNIT_ID" val="diagram632_4*l_h_a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20"/>
  <p:tag name="KSO_WM_DIAGRAM_GROUP_CODE" val="l1-1"/>
  <p:tag name="KSO_WM_UNIT_TEXT_FILL_FORE_SCHEMECOLOR_INDEX" val="6"/>
  <p:tag name="KSO_WM_UNIT_TEX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6"/>
  <p:tag name="KSO_WM_UNIT_ID" val="diagram632_4*l_i*1_6"/>
  <p:tag name="KSO_WM_UNIT_CLEAR" val="1"/>
  <p:tag name="KSO_WM_UNIT_LAYERLEVEL" val="1_1"/>
  <p:tag name="KSO_WM_DIAGRAM_GROUP_CODE" val="l1-1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3"/>
  <p:tag name="KSO_WM_UNIT_ID" val="diagram632_4*l_i*1_3"/>
  <p:tag name="KSO_WM_UNIT_CLEAR" val="1"/>
  <p:tag name="KSO_WM_UNIT_LAYERLEVEL" val="1_1"/>
  <p:tag name="KSO_WM_DIAGRAM_GROUP_CODE" val="l1-1"/>
  <p:tag name="KSO_WM_UNIT_TEXT_FILL_FORE_SCHEMECOLOR_INDEX" val="7"/>
  <p:tag name="KSO_WM_UNIT_TEX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f"/>
  <p:tag name="KSO_WM_UNIT_INDEX" val="1_3_1"/>
  <p:tag name="KSO_WM_UNIT_ID" val="diagram632_4*l_h_f*1_3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4"/>
  <p:tag name="KSO_WM_UNIT_PRESET_TEXT_LEN" val="80"/>
  <p:tag name="KSO_WM_DIAGRAM_GROUP_CODE" val="l1-1"/>
  <p:tag name="KSO_WM_UNIT_TEXT_FILL_FORE_SCHEMECOLOR_INDEX" val="13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basetag"/>
  <p:tag name="KSO_WM_TEMPLATE_INDEX" val="2016365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a"/>
  <p:tag name="KSO_WM_UNIT_INDEX" val="1_3_1"/>
  <p:tag name="KSO_WM_UNIT_ID" val="diagram632_4*l_h_a*1_3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20"/>
  <p:tag name="KSO_WM_DIAGRAM_GROUP_CODE" val="l1-1"/>
  <p:tag name="KSO_WM_UNIT_TEXT_FILL_FORE_SCHEMECOLOR_INDEX" val="7"/>
  <p:tag name="KSO_WM_UNIT_TEX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4"/>
  <p:tag name="KSO_WM_UNIT_ID" val="diagram632_4*l_i*1_4"/>
  <p:tag name="KSO_WM_UNIT_CLEAR" val="1"/>
  <p:tag name="KSO_WM_UNIT_LAYERLEVEL" val="1_1"/>
  <p:tag name="KSO_WM_DIAGRAM_GROUP_CODE" val="l1-1"/>
  <p:tag name="KSO_WM_UNIT_FILL_FORE_SCHEMECOLOR_INDEX" val="7"/>
  <p:tag name="KSO_WM_UNI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1"/>
  <p:tag name="KSO_WM_UNIT_ID" val="diagram632_4*l_i*1_1"/>
  <p:tag name="KSO_WM_UNIT_CLEAR" val="1"/>
  <p:tag name="KSO_WM_UNIT_LAYERLEVEL" val="1_1"/>
  <p:tag name="KSO_WM_DIAGRAM_GROUP_CODE" val="l1-1"/>
  <p:tag name="KSO_WM_UNIT_TEXT_FILL_FORE_SCHEMECOLOR_INDEX" val="5"/>
  <p:tag name="KSO_WM_UNIT_TEXT_FILL_TYP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f"/>
  <p:tag name="KSO_WM_UNIT_INDEX" val="1_1_1"/>
  <p:tag name="KSO_WM_UNIT_ID" val="diagram632_4*l_h_f*1_1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4"/>
  <p:tag name="KSO_WM_UNIT_PRESET_TEXT_LEN" val="80"/>
  <p:tag name="KSO_WM_DIAGRAM_GROUP_CODE" val="l1-1"/>
  <p:tag name="KSO_WM_UNIT_TEXT_FILL_FORE_SCHEMECOLOR_INDEX" val="13"/>
  <p:tag name="KSO_WM_UNIT_TEX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a"/>
  <p:tag name="KSO_WM_UNIT_INDEX" val="1_1_1"/>
  <p:tag name="KSO_WM_UNIT_ID" val="diagram632_4*l_h_a*1_1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20"/>
  <p:tag name="KSO_WM_DIAGRAM_GROUP_CODE" val="l1-1"/>
  <p:tag name="KSO_WM_UNIT_TEXT_FILL_FORE_SCHEMECOLOR_INDEX" val="5"/>
  <p:tag name="KSO_WM_UNIT_TEX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2"/>
  <p:tag name="KSO_WM_UNIT_ID" val="diagram632_4*l_i*1_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TAG_VERSION" val="1.0"/>
  <p:tag name="KSO_WM_COMBINE_RELATE_SLIDE_ID" val="background20180944_2"/>
  <p:tag name="KSO_WM_TEMPLATE_CATEGORY" val="custom"/>
  <p:tag name="KSO_WM_TEMPLATE_INDEX" val="20181615"/>
  <p:tag name="KSO_WM_SLIDE_ID" val="custom20181615_2"/>
  <p:tag name="KSO_WM_SLIDE_INDEX" val="2"/>
  <p:tag name="KSO_WM_TEMPLATE_SUBCATEGORY" val="combin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PRESET_TEXT_LEN" val="17"/>
  <p:tag name="KSO_WM_UNIT_PRESET_TEXT_INDEX" val="3"/>
  <p:tag name="KSO_WM_UNIT_CLEAR" val="0"/>
  <p:tag name="KSO_WM_UNIT_COMPATIBLE" val="0"/>
  <p:tag name="KSO_WM_UNIT_HIGHLIGHT" val="0"/>
  <p:tag name="KSO_WM_UNIT_ISCONTENTSTITLE" val="0"/>
  <p:tag name="KSO_WM_UNIT_VALUE" val="40"/>
  <p:tag name="KSO_WM_UNIT_LAYERLEVEL" val="1"/>
  <p:tag name="KSO_WM_UNIT_INDEX" val="1"/>
  <p:tag name="KSO_WM_UNIT_TYPE" val="a"/>
  <p:tag name="KSO_WM_TEMPLATE_CATEGORY" val="custom"/>
  <p:tag name="KSO_WM_TEMPLATE_INDEX" val="20181615"/>
  <p:tag name="KSO_WM_UNIT_ID" val="custom20181615_2*a*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h_a"/>
  <p:tag name="KSO_WM_UNIT_INDEX" val="1_3_1"/>
  <p:tag name="KSO_WM_UNIT_ID" val="custom160572_114*q_h_a*1_3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5"/>
  <p:tag name="KSO_WM_UNIT_PRESET_TEXT_LEN" val="12"/>
  <p:tag name="KSO_WM_DIAGRAM_GROUP_CODE" val="q1-1"/>
  <p:tag name="KSO_WM_UNIT_TEXT_FILL_FORE_SCHEMECOLOR_INDEX" val="13"/>
  <p:tag name="KSO_WM_UNIT_TEXT_FILL_TYPE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h_f"/>
  <p:tag name="KSO_WM_UNIT_INDEX" val="1_3_1"/>
  <p:tag name="KSO_WM_UNIT_ID" val="custom160572_114*q_h_f*1_3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4"/>
  <p:tag name="KSO_WM_UNIT_PRESET_TEXT_LEN" val="35"/>
  <p:tag name="KSO_WM_DIAGRAM_GROUP_CODE" val="q1-1"/>
  <p:tag name="KSO_WM_UNIT_TEXT_FILL_FORE_SCHEMECOLOR_INDEX" val="14"/>
  <p:tag name="KSO_WM_UNIT_TEXT_FILL_TYP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basetag"/>
  <p:tag name="KSO_WM_TEMPLATE_INDEX" val="20163651"/>
  <p:tag name="KSO_WM_TAG_VERSION" val="1.0"/>
  <p:tag name="KSO_WM_BEAUTIFY_FLAG" val="#wm#"/>
  <p:tag name="KSO_WM_TEMPLATE_THUMBS_INDEX" val="1、5、6、7、9、11、19、23、27、29、3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h_a"/>
  <p:tag name="KSO_WM_UNIT_INDEX" val="1_2_1"/>
  <p:tag name="KSO_WM_UNIT_ID" val="custom160572_114*q_h_a*1_2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3"/>
  <p:tag name="KSO_WM_UNIT_PRESET_TEXT_LEN" val="12"/>
  <p:tag name="KSO_WM_DIAGRAM_GROUP_CODE" val="q1-1"/>
  <p:tag name="KSO_WM_UNIT_TEXT_FILL_FORE_SCHEMECOLOR_INDEX" val="13"/>
  <p:tag name="KSO_WM_UNIT_TEXT_FILL_TYPE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h_f"/>
  <p:tag name="KSO_WM_UNIT_INDEX" val="1_2_1"/>
  <p:tag name="KSO_WM_UNIT_ID" val="custom160572_114*q_h_f*1_2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4"/>
  <p:tag name="KSO_WM_UNIT_PRESET_TEXT_LEN" val="35"/>
  <p:tag name="KSO_WM_DIAGRAM_GROUP_CODE" val="q1-1"/>
  <p:tag name="KSO_WM_UNIT_TEXT_FILL_FORE_SCHEMECOLOR_INDEX" val="14"/>
  <p:tag name="KSO_WM_UNIT_TEXT_FILL_TYP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i"/>
  <p:tag name="KSO_WM_UNIT_INDEX" val="1_1"/>
  <p:tag name="KSO_WM_UNIT_ID" val="custom160572_114*q_i*1_1"/>
  <p:tag name="KSO_WM_UNIT_CLEAR" val="1"/>
  <p:tag name="KSO_WM_UNIT_LAYERLEVEL" val="1_1"/>
  <p:tag name="KSO_WM_DIAGRAM_GROUP_CODE" val="q1-1"/>
  <p:tag name="KSO_WM_UNIT_FILL_FORE_SCHEMECOLOR_INDEX" val="16"/>
  <p:tag name="KSO_WM_UNIT_FILL_TYPE" val="1"/>
  <p:tag name="KSO_WM_UNIT_TEXT_FILL_FORE_SCHEMECOLOR_INDEX" val="2"/>
  <p:tag name="KSO_WM_UNIT_TEXT_FILL_TYPE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i"/>
  <p:tag name="KSO_WM_UNIT_INDEX" val="1_2"/>
  <p:tag name="KSO_WM_UNIT_ID" val="custom160572_114*q_i*1_2"/>
  <p:tag name="KSO_WM_UNIT_CLEAR" val="1"/>
  <p:tag name="KSO_WM_UNIT_LAYERLEVEL" val="1_1"/>
  <p:tag name="KSO_WM_DIAGRAM_GROUP_CODE" val="q1-1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i"/>
  <p:tag name="KSO_WM_UNIT_INDEX" val="1_3"/>
  <p:tag name="KSO_WM_UNIT_ID" val="custom160572_114*q_i*1_3"/>
  <p:tag name="KSO_WM_UNIT_CLEAR" val="1"/>
  <p:tag name="KSO_WM_UNIT_LAYERLEVEL" val="1_1"/>
  <p:tag name="KSO_WM_DIAGRAM_GROUP_CODE" val="q1-1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i"/>
  <p:tag name="KSO_WM_UNIT_INDEX" val="1_4"/>
  <p:tag name="KSO_WM_UNIT_ID" val="custom160572_114*q_i*1_4"/>
  <p:tag name="KSO_WM_UNIT_CLEAR" val="1"/>
  <p:tag name="KSO_WM_UNIT_LAYERLEVEL" val="1_1"/>
  <p:tag name="KSO_WM_DIAGRAM_GROUP_CODE" val="q1-1"/>
  <p:tag name="KSO_WM_UNIT_TEXT_FILL_FORE_SCHEMECOLOR_INDEX" val="14"/>
  <p:tag name="KSO_WM_UNIT_TEXT_FILL_TYPE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i"/>
  <p:tag name="KSO_WM_UNIT_INDEX" val="1_5"/>
  <p:tag name="KSO_WM_UNIT_ID" val="custom160572_114*q_i*1_5"/>
  <p:tag name="KSO_WM_UNIT_CLEAR" val="1"/>
  <p:tag name="KSO_WM_UNIT_LAYERLEVEL" val="1_1"/>
  <p:tag name="KSO_WM_DIAGRAM_GROUP_CODE" val="q1-1"/>
  <p:tag name="KSO_WM_UNIT_TEXT_FILL_FORE_SCHEMECOLOR_INDEX" val="14"/>
  <p:tag name="KSO_WM_UNIT_TEXT_FILL_TYPE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i"/>
  <p:tag name="KSO_WM_UNIT_INDEX" val="1_6"/>
  <p:tag name="KSO_WM_UNIT_ID" val="custom160572_114*q_i*1_6"/>
  <p:tag name="KSO_WM_UNIT_CLEAR" val="1"/>
  <p:tag name="KSO_WM_UNIT_LAYERLEVEL" val="1_1"/>
  <p:tag name="KSO_WM_DIAGRAM_GROUP_CODE" val="q1-1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i"/>
  <p:tag name="KSO_WM_UNIT_INDEX" val="1_7"/>
  <p:tag name="KSO_WM_UNIT_ID" val="custom160572_114*q_i*1_7"/>
  <p:tag name="KSO_WM_UNIT_CLEAR" val="1"/>
  <p:tag name="KSO_WM_UNIT_LAYERLEVEL" val="1_1"/>
  <p:tag name="KSO_WM_DIAGRAM_GROUP_CODE" val="q1-1"/>
  <p:tag name="KSO_WM_UNIT_TEXT_FILL_FORE_SCHEMECOLOR_INDEX" val="14"/>
  <p:tag name="KSO_WM_UNIT_TEXT_FILL_TYPE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h_a"/>
  <p:tag name="KSO_WM_UNIT_INDEX" val="1_1_1"/>
  <p:tag name="KSO_WM_UNIT_ID" val="custom160572_114*q_h_a*1_1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4"/>
  <p:tag name="KSO_WM_UNIT_PRESET_TEXT_LEN" val="12"/>
  <p:tag name="KSO_WM_DIAGRAM_GROUP_CODE" val="q1-1"/>
  <p:tag name="KSO_WM_UNIT_TEXT_FILL_FORE_SCHEMECOLOR_INDEX" val="13"/>
  <p:tag name="KSO_WM_UNIT_TEX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161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834"/>
  <p:tag name="KSO_WM_UNIT_TYPE" val="q_h_f"/>
  <p:tag name="KSO_WM_UNIT_INDEX" val="1_1_1"/>
  <p:tag name="KSO_WM_UNIT_ID" val="custom160572_114*q_h_f*1_1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4"/>
  <p:tag name="KSO_WM_UNIT_PRESET_TEXT_LEN" val="35"/>
  <p:tag name="KSO_WM_DIAGRAM_GROUP_CODE" val="q1-1"/>
  <p:tag name="KSO_WM_UNIT_TEXT_FILL_FORE_SCHEMECOLOR_INDEX" val="14"/>
  <p:tag name="KSO_WM_UNIT_TEXT_FILL_TYPE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6"/>
  <p:tag name="KSO_WM_SLIDE_INDEX" val="6"/>
  <p:tag name="KSO_WM_SLIDE_ITEM_CNT" val="0"/>
  <p:tag name="KSO_WM_SLIDE_TYPE" val="contents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8"/>
  <p:tag name="KSO_WM_SLIDE_INDEX" val="8"/>
  <p:tag name="KSO_WM_SLIDE_ITEM_CNT" val="0"/>
  <p:tag name="KSO_WM_SLIDE_TYPE" val="text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6*i*0"/>
  <p:tag name="KSO_WM_TEMPLATE_CATEGORY" val="diagram"/>
  <p:tag name="KSO_WM_TEMPLATE_INDEX" val="160016"/>
  <p:tag name="KSO_WM_UNIT_INDEX" val="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6*i*11"/>
  <p:tag name="KSO_WM_TEMPLATE_CATEGORY" val="diagram"/>
  <p:tag name="KSO_WM_TEMPLATE_INDEX" val="160016"/>
  <p:tag name="KSO_WM_UNIT_INDEX" val="1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6*i*22"/>
  <p:tag name="KSO_WM_TEMPLATE_CATEGORY" val="diagram"/>
  <p:tag name="KSO_WM_TEMPLATE_INDEX" val="160016"/>
  <p:tag name="KSO_WM_UNIT_INDEX" val="2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6*i*33"/>
  <p:tag name="KSO_WM_TEMPLATE_CATEGORY" val="diagram"/>
  <p:tag name="KSO_WM_TEMPLATE_INDEX" val="160016"/>
  <p:tag name="KSO_WM_UNIT_INDEX" val="3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6*i*44"/>
  <p:tag name="KSO_WM_TEMPLATE_CATEGORY" val="diagram"/>
  <p:tag name="KSO_WM_TEMPLATE_INDEX" val="160016"/>
  <p:tag name="KSO_WM_UNIT_INDEX" val="4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6*i*55"/>
  <p:tag name="KSO_WM_TEMPLATE_CATEGORY" val="diagram"/>
  <p:tag name="KSO_WM_TEMPLATE_INDEX" val="160016"/>
  <p:tag name="KSO_WM_UNIT_INDEX" val="55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6*i*66"/>
  <p:tag name="KSO_WM_TEMPLATE_CATEGORY" val="diagram"/>
  <p:tag name="KSO_WM_TEMPLATE_INDEX" val="160016"/>
  <p:tag name="KSO_WM_UNIT_INDEX" val="6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161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5"/>
  <p:tag name="KSO_WM_UNIT_ID" val="diagram160016_6*n_i*1_25"/>
  <p:tag name="KSO_WM_UNIT_CLEAR" val="1"/>
  <p:tag name="KSO_WM_UNIT_LAYERLEVEL" val="1_1"/>
  <p:tag name="KSO_WM_DIAGRAM_GROUP_CODE" val="n1-1"/>
  <p:tag name="KSO_WM_UNIT_LINE_FORE_SCHEMECOLOR_INDEX" val="5"/>
  <p:tag name="KSO_WM_UNIT_LINE_FILL_TYPE" val="2"/>
  <p:tag name="KSO_WM_UNIT_TEXT_FILL_FORE_SCHEMECOLOR_INDEX" val="5"/>
  <p:tag name="KSO_WM_UNIT_TEXT_FILL_TYPE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h_f"/>
  <p:tag name="KSO_WM_UNIT_INDEX" val="1_2_1"/>
  <p:tag name="KSO_WM_UNIT_ID" val="diagram160016_6*n_h_f*1_2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PRESET_TEXT_LEN" val="10"/>
  <p:tag name="KSO_WM_UNIT_TEXT_FILL_FORE_SCHEMECOLOR_INDEX" val="5"/>
  <p:tag name="KSO_WM_UNIT_TEXT_FILL_TYPE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1"/>
  <p:tag name="KSO_WM_UNIT_ID" val="diagram160016_6*n_i*1_21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2"/>
  <p:tag name="KSO_WM_UNIT_ID" val="diagram160016_6*n_h_f*1_1_2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TEXT_FILL_FORE_SCHEMECOLOR_INDEX" val="6"/>
  <p:tag name="KSO_WM_UNIT_TEXT_FILL_TYPE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4"/>
  <p:tag name="KSO_WM_UNIT_ID" val="diagram160016_6*n_i*1_24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2"/>
  <p:tag name="KSO_WM_UNIT_ID" val="diagram160016_6*n_i*1_22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3"/>
  <p:tag name="KSO_WM_UNIT_ID" val="diagram160016_6*n_i*1_23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7"/>
  <p:tag name="KSO_WM_UNIT_ID" val="diagram160016_6*n_i*1_17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3"/>
  <p:tag name="KSO_WM_UNIT_ID" val="diagram160016_6*n_h_f*1_1_3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TEXT_FILL_FORE_SCHEMECOLOR_INDEX" val="6"/>
  <p:tag name="KSO_WM_UNIT_TEXT_FILL_TYPE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0"/>
  <p:tag name="KSO_WM_UNIT_ID" val="diagram160016_6*n_i*1_20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COMBINE_RELATE_SLIDE_ID" val="background20180944_1"/>
  <p:tag name="KSO_WM_TEMPLATE_CATEGORY" val="custom"/>
  <p:tag name="KSO_WM_TEMPLATE_INDEX" val="20181615"/>
  <p:tag name="KSO_WM_TEMPLATE_SUBCATEGORY" val="combine"/>
  <p:tag name="KSO_WM_TEMPLATE_THUMBS_INDEX" val="1、4、5、6、12、13、18、2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8"/>
  <p:tag name="KSO_WM_UNIT_ID" val="diagram160016_6*n_i*1_18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9"/>
  <p:tag name="KSO_WM_UNIT_ID" val="diagram160016_6*n_i*1_19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3"/>
  <p:tag name="KSO_WM_UNIT_ID" val="diagram160016_6*n_i*1_13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4"/>
  <p:tag name="KSO_WM_UNIT_ID" val="diagram160016_6*n_h_f*1_1_4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TEXT_FILL_FORE_SCHEMECOLOR_INDEX" val="6"/>
  <p:tag name="KSO_WM_UNIT_TEXT_FILL_TYPE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6"/>
  <p:tag name="KSO_WM_UNIT_ID" val="diagram160016_6*n_i*1_16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4"/>
  <p:tag name="KSO_WM_UNIT_ID" val="diagram160016_6*n_i*1_14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5"/>
  <p:tag name="KSO_WM_UNIT_ID" val="diagram160016_6*n_i*1_15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9"/>
  <p:tag name="KSO_WM_UNIT_ID" val="diagram160016_6*n_i*1_9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5"/>
  <p:tag name="KSO_WM_UNIT_ID" val="diagram160016_6*n_h_f*1_1_5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TEXT_FILL_FORE_SCHEMECOLOR_INDEX" val="6"/>
  <p:tag name="KSO_WM_UNIT_TEXT_FILL_TYPE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2"/>
  <p:tag name="KSO_WM_UNIT_ID" val="diagram160016_6*n_i*1_12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2"/>
  <p:tag name="KSO_WM_SLIDE_LAYOUT" val="a_b"/>
  <p:tag name="KSO_WM_SLIDE_LAYOUT_CNT" val="1_1"/>
  <p:tag name="KSO_WM_SLIDE_TYPE" val="title"/>
  <p:tag name="KSO_WM_BEAUTIFY_FLAG" val="#wm#"/>
  <p:tag name="KSO_WM_COMBINE_RELATE_SLIDE_ID" val="background20180944_1"/>
  <p:tag name="KSO_WM_TEMPLATE_CATEGORY" val="custom"/>
  <p:tag name="KSO_WM_TEMPLATE_INDEX" val="20181615"/>
  <p:tag name="KSO_WM_SLIDE_ID" val="custom20181615_1"/>
  <p:tag name="KSO_WM_SLIDE_INDEX" val="1"/>
  <p:tag name="KSO_WM_TEMPLATE_SUBCATEGORY" val="combine"/>
  <p:tag name="KSO_WM_TEMPLATE_THUMBS_INDEX" val="1、4、5、6、12、13、18、2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0"/>
  <p:tag name="KSO_WM_UNIT_ID" val="diagram160016_6*n_i*1_10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1"/>
  <p:tag name="KSO_WM_UNIT_ID" val="diagram160016_6*n_i*1_11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5"/>
  <p:tag name="KSO_WM_UNIT_ID" val="diagram160016_6*n_i*1_5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6"/>
  <p:tag name="KSO_WM_UNIT_ID" val="diagram160016_6*n_h_f*1_1_6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TEXT_FILL_FORE_SCHEMECOLOR_INDEX" val="6"/>
  <p:tag name="KSO_WM_UNIT_TEXT_FILL_TYPE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8"/>
  <p:tag name="KSO_WM_UNIT_ID" val="diagram160016_6*n_i*1_8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6"/>
  <p:tag name="KSO_WM_UNIT_ID" val="diagram160016_6*n_i*1_6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7"/>
  <p:tag name="KSO_WM_UNIT_ID" val="diagram160016_6*n_i*1_7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"/>
  <p:tag name="KSO_WM_UNIT_ID" val="diagram160016_6*n_i*1_1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1"/>
  <p:tag name="KSO_WM_UNIT_ID" val="diagram160016_6*n_h_f*1_1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TEXT_FILL_FORE_SCHEMECOLOR_INDEX" val="6"/>
  <p:tag name="KSO_WM_UNIT_TEXT_FILL_TYPE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4"/>
  <p:tag name="KSO_WM_UNIT_ID" val="diagram160016_6*n_i*1_4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CLEAR" val="0"/>
  <p:tag name="KSO_WM_UNIT_PRESET_TEXT" val="绿色简约工作汇报"/>
  <p:tag name="KSO_WM_TEMPLATE_CATEGORY" val="custom"/>
  <p:tag name="KSO_WM_TEMPLATE_INDEX" val="20181615"/>
  <p:tag name="KSO_WM_UNIT_ID" val="custom20181615_1*a*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"/>
  <p:tag name="KSO_WM_UNIT_ID" val="diagram160016_6*n_i*1_2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3"/>
  <p:tag name="KSO_WM_UNIT_ID" val="diagram160016_6*n_i*1_3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81615"/>
  <p:tag name="KSO_WM_TAG_VERSION" val="1.0"/>
  <p:tag name="KSO_WM_SLIDE_ID" val="basetag20163651_8"/>
  <p:tag name="KSO_WM_SLIDE_INDEX" val="8"/>
  <p:tag name="KSO_WM_SLIDE_ITEM_CNT" val="0"/>
  <p:tag name="KSO_WM_SLIDE_TYPE" val="text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5*i*0"/>
  <p:tag name="KSO_WM_TEMPLATE_CATEGORY" val="diagram"/>
  <p:tag name="KSO_WM_TEMPLATE_INDEX" val="160016"/>
  <p:tag name="KSO_WM_UNIT_INDEX" val="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5*i*11"/>
  <p:tag name="KSO_WM_TEMPLATE_CATEGORY" val="diagram"/>
  <p:tag name="KSO_WM_TEMPLATE_INDEX" val="160016"/>
  <p:tag name="KSO_WM_UNIT_INDEX" val="1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5*i*22"/>
  <p:tag name="KSO_WM_TEMPLATE_CATEGORY" val="diagram"/>
  <p:tag name="KSO_WM_TEMPLATE_INDEX" val="160016"/>
  <p:tag name="KSO_WM_UNIT_INDEX" val="2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5*i*33"/>
  <p:tag name="KSO_WM_TEMPLATE_CATEGORY" val="diagram"/>
  <p:tag name="KSO_WM_TEMPLATE_INDEX" val="160016"/>
  <p:tag name="KSO_WM_UNIT_INDEX" val="33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5*i*44"/>
  <p:tag name="KSO_WM_TEMPLATE_CATEGORY" val="diagram"/>
  <p:tag name="KSO_WM_TEMPLATE_INDEX" val="160016"/>
  <p:tag name="KSO_WM_UNIT_INDEX" val="4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16_5*i*55"/>
  <p:tag name="KSO_WM_TEMPLATE_CATEGORY" val="diagram"/>
  <p:tag name="KSO_WM_TEMPLATE_INDEX" val="160016"/>
  <p:tag name="KSO_WM_UNIT_INDEX" val="55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1"/>
  <p:tag name="KSO_WM_UNIT_ID" val="diagram160016_5*n_i*1_21"/>
  <p:tag name="KSO_WM_UNIT_CLEAR" val="1"/>
  <p:tag name="KSO_WM_UNIT_LAYERLEVEL" val="1_1"/>
  <p:tag name="KSO_WM_DIAGRAM_GROUP_CODE" val="n1-1"/>
  <p:tag name="KSO_WM_UNIT_LINE_FORE_SCHEMECOLOR_INDEX" val="5"/>
  <p:tag name="KSO_WM_UNIT_LINE_FILL_TYPE" val="2"/>
  <p:tag name="KSO_WM_UNIT_TEXT_FILL_FORE_SCHEMECOLOR_INDEX" val="5"/>
  <p:tag name="KSO_WM_UNIT_TEXT_FILL_TYPE" val="1"/>
  <p:tag name="KSO_WM_UNIT_USESOURCEFORMAT_APPLY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b"/>
  <p:tag name="KSO_WM_UNIT_INDEX" val="1"/>
  <p:tag name="KSO_WM_UNIT_LAYERLEVEL" val="1"/>
  <p:tag name="KSO_WM_UNIT_VALUE" val="16"/>
  <p:tag name="KSO_WM_UNIT_ISCONTENTSTITLE" val="0"/>
  <p:tag name="KSO_WM_UNIT_HIGHLIGHT" val="0"/>
  <p:tag name="KSO_WM_UNIT_COMPATIBLE" val="0"/>
  <p:tag name="KSO_WM_UNIT_CLEAR" val="0"/>
  <p:tag name="KSO_WM_UNIT_PRESET_TEXT_INDEX" val="4"/>
  <p:tag name="KSO_WM_UNIT_PRESET_TEXT_LEN" val="26"/>
  <p:tag name="KSO_WM_TEMPLATE_CATEGORY" val="custom"/>
  <p:tag name="KSO_WM_TEMPLATE_INDEX" val="20181615"/>
  <p:tag name="KSO_WM_UNIT_ID" val="custom20181615_1*b*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h_f"/>
  <p:tag name="KSO_WM_UNIT_INDEX" val="1_2_1"/>
  <p:tag name="KSO_WM_UNIT_ID" val="diagram160016_5*n_h_f*1_2_1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PRESET_TEXT_LEN" val="10"/>
  <p:tag name="KSO_WM_UNIT_TEXT_FILL_FORE_SCHEMECOLOR_INDEX" val="5"/>
  <p:tag name="KSO_WM_UNIT_TEXT_FILL_TYPE" val="1"/>
  <p:tag name="KSO_WM_UNIT_USESOURCEFORMAT_APPLY" val="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7"/>
  <p:tag name="KSO_WM_UNIT_ID" val="diagram160016_5*n_i*1_17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2"/>
  <p:tag name="KSO_WM_UNIT_ID" val="diagram160016_5*n_h_f*1_1_2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TEXT_FILL_FORE_SCHEMECOLOR_INDEX" val="6"/>
  <p:tag name="KSO_WM_UNIT_TEXT_FILL_TYPE" val="1"/>
  <p:tag name="KSO_WM_UNIT_USESOURCEFORMAT_APPLY" val="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20"/>
  <p:tag name="KSO_WM_UNIT_ID" val="diagram160016_5*n_i*1_20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  <p:tag name="KSO_WM_UNIT_USESOURCEFORMAT_APPLY" val="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8"/>
  <p:tag name="KSO_WM_UNIT_ID" val="diagram160016_5*n_i*1_18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9"/>
  <p:tag name="KSO_WM_UNIT_ID" val="diagram160016_5*n_i*1_19"/>
  <p:tag name="KSO_WM_UNIT_CLEAR" val="1"/>
  <p:tag name="KSO_WM_UNIT_LAYERLEVEL" val="1_1"/>
  <p:tag name="KSO_WM_DIAGRAM_GROUP_CODE" val="n1-1"/>
  <p:tag name="KSO_WM_UNIT_FILL_FORE_SCHEMECOLOR_INDEX" val="14"/>
  <p:tag name="KSO_WM_UNIT_FILL_TYPE" val="1"/>
  <p:tag name="KSO_WM_UNIT_TEXT_FILL_FORE_SCHEMECOLOR_INDEX" val="6"/>
  <p:tag name="KSO_WM_UNIT_TEXT_FILL_TYPE" val="1"/>
  <p:tag name="KSO_WM_UNIT_USESOURCEFORMAT_APPLY" val="0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3"/>
  <p:tag name="KSO_WM_UNIT_ID" val="diagram160016_5*n_i*1_13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TEXT_FILL_FORE_SCHEMECOLOR_INDEX" val="6"/>
  <p:tag name="KSO_WM_UNIT_TEXT_FILL_TYPE" val="1"/>
  <p:tag name="KSO_WM_UNIT_USESOURCEFORMAT_APPLY" val="0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PRESET_TEXT_LEN" val="10"/>
  <p:tag name="KSO_WM_UNIT_TYPE" val="n_h_f"/>
  <p:tag name="KSO_WM_UNIT_INDEX" val="1_1_3"/>
  <p:tag name="KSO_WM_UNIT_ID" val="diagram160016_5*n_h_f*1_1_3"/>
  <p:tag name="KSO_WM_UNIT_CLEAR" val="1"/>
  <p:tag name="KSO_WM_UNIT_LAYERLEVEL" val="1_1_1"/>
  <p:tag name="KSO_WM_UNIT_VALUE" val="12"/>
  <p:tag name="KSO_WM_UNIT_HIGHLIGHT" val="0"/>
  <p:tag name="KSO_WM_UNIT_COMPATIBLE" val="0"/>
  <p:tag name="KSO_WM_UNIT_PRESET_TEXT_INDEX" val="2"/>
  <p:tag name="KSO_WM_DIAGRAM_GROUP_CODE" val="n1-1"/>
  <p:tag name="KSO_WM_UNIT_TEXT_FILL_FORE_SCHEMECOLOR_INDEX" val="6"/>
  <p:tag name="KSO_WM_UNIT_TEXT_FILL_TYPE" val="1"/>
  <p:tag name="KSO_WM_UNIT_USESOURCEFORMAT_APPLY" val="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6"/>
  <p:tag name="KSO_WM_UNIT_ID" val="diagram160016_5*n_i*1_16"/>
  <p:tag name="KSO_WM_UNIT_CLEAR" val="1"/>
  <p:tag name="KSO_WM_UNIT_LAYERLEVEL" val="1_1"/>
  <p:tag name="KSO_WM_DIAGRAM_GROUP_CODE" val="n1-1"/>
  <p:tag name="KSO_WM_UNIT_LINE_FORE_SCHEMECOLOR_INDEX" val="6"/>
  <p:tag name="KSO_WM_UNIT_LINE_FILL_TYPE" val="2"/>
  <p:tag name="KSO_WM_UNIT_SHADOW_SCHEMECOLOR_INDEX" val="16"/>
  <p:tag name="KSO_WM_UNIT_TEXT_FILL_FORE_SCHEMECOLOR_INDEX" val="6"/>
  <p:tag name="KSO_WM_UNIT_TEXT_FILL_TYPE" val="1"/>
  <p:tag name="KSO_WM_UNIT_USESOURCEFORMAT_APPLY" val="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16"/>
  <p:tag name="KSO_WM_UNIT_TYPE" val="n_i"/>
  <p:tag name="KSO_WM_UNIT_INDEX" val="1_14"/>
  <p:tag name="KSO_WM_UNIT_ID" val="diagram160016_5*n_i*1_14"/>
  <p:tag name="KSO_WM_UNIT_CLEAR" val="1"/>
  <p:tag name="KSO_WM_UNIT_LAYERLEVEL" val="1_1"/>
  <p:tag name="KSO_WM_DIAGRAM_GROUP_CODE" val="n1-1"/>
  <p:tag name="KSO_WM_UNIT_FILL_FORE_SCHEMECOLOR_INDEX" val="6"/>
  <p:tag name="KSO_WM_UNIT_FILL_TYPE" val="1"/>
  <p:tag name="KSO_WM_UNIT_TEXT_FILL_FORE_SCHEMECOLOR_INDEX" val="6"/>
  <p:tag name="KSO_WM_UNIT_TEXT_FILL_TYPE" val="1"/>
  <p:tag name="KSO_WM_UNIT_USESOURCEFORMAT_APPLY" val="0"/>
</p:tagLst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FFFF"/>
      </a:accent1>
      <a:accent2>
        <a:srgbClr val="E1EBCD"/>
      </a:accent2>
      <a:accent3>
        <a:srgbClr val="F2B800"/>
      </a:accent3>
      <a:accent4>
        <a:srgbClr val="6BA42C"/>
      </a:accent4>
      <a:accent5>
        <a:srgbClr val="000000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FFFF"/>
    </a:accent1>
    <a:accent2>
      <a:srgbClr val="E1EBCD"/>
    </a:accent2>
    <a:accent3>
      <a:srgbClr val="F2B800"/>
    </a:accent3>
    <a:accent4>
      <a:srgbClr val="6BA42C"/>
    </a:accent4>
    <a:accent5>
      <a:srgbClr val="000000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346</Words>
  <Application>Microsoft Office PowerPoint</Application>
  <PresentationFormat>宽屏</PresentationFormat>
  <Paragraphs>146</Paragraphs>
  <Slides>16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5" baseType="lpstr">
      <vt:lpstr>方正隶变_GBK</vt:lpstr>
      <vt:lpstr>Gill Sans</vt:lpstr>
      <vt:lpstr>MS PGothic</vt:lpstr>
      <vt:lpstr>Calibri</vt:lpstr>
      <vt:lpstr>宋体</vt:lpstr>
      <vt:lpstr>Segoe UI Emoji</vt:lpstr>
      <vt:lpstr>文鼎行楷碑体_B</vt:lpstr>
      <vt:lpstr>黑体</vt:lpstr>
      <vt:lpstr>굴림</vt:lpstr>
      <vt:lpstr>方正兰亭粗黑_GBK</vt:lpstr>
      <vt:lpstr>微软雅黑</vt:lpstr>
      <vt:lpstr>Simple-Line-Icons</vt:lpstr>
      <vt:lpstr>FontAwesome</vt:lpstr>
      <vt:lpstr>Wingdings</vt:lpstr>
      <vt:lpstr>Malgun Gothic</vt:lpstr>
      <vt:lpstr>Arial</vt:lpstr>
      <vt:lpstr>Raleway</vt:lpstr>
      <vt:lpstr>1_自定义设计方案</vt:lpstr>
      <vt:lpstr>Office 主题​​</vt:lpstr>
      <vt:lpstr>得力之家APP</vt:lpstr>
      <vt:lpstr> </vt:lpstr>
      <vt:lpstr>MORE ABOUT LOGIN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谢谢观看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fwb</dc:creator>
  <cp:lastModifiedBy>ysz</cp:lastModifiedBy>
  <cp:revision>3</cp:revision>
  <dcterms:created xsi:type="dcterms:W3CDTF">2017-11-16T00:52:00Z</dcterms:created>
  <dcterms:modified xsi:type="dcterms:W3CDTF">2017-12-08T07:46:41Z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